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1" r:id="rId2"/>
    <p:sldId id="302" r:id="rId3"/>
    <p:sldId id="299" r:id="rId4"/>
    <p:sldId id="303" r:id="rId5"/>
    <p:sldId id="300" r:id="rId6"/>
    <p:sldId id="273" r:id="rId7"/>
    <p:sldId id="311" r:id="rId8"/>
    <p:sldId id="321" r:id="rId9"/>
    <p:sldId id="326" r:id="rId10"/>
    <p:sldId id="324" r:id="rId11"/>
    <p:sldId id="323" r:id="rId12"/>
    <p:sldId id="322" r:id="rId13"/>
    <p:sldId id="327" r:id="rId14"/>
    <p:sldId id="329" r:id="rId15"/>
    <p:sldId id="297" r:id="rId16"/>
    <p:sldId id="330" r:id="rId17"/>
    <p:sldId id="338" r:id="rId18"/>
    <p:sldId id="331" r:id="rId19"/>
    <p:sldId id="344" r:id="rId20"/>
    <p:sldId id="335" r:id="rId21"/>
    <p:sldId id="340" r:id="rId22"/>
    <p:sldId id="332" r:id="rId23"/>
    <p:sldId id="341" r:id="rId24"/>
    <p:sldId id="336" r:id="rId25"/>
    <p:sldId id="342" r:id="rId26"/>
    <p:sldId id="333" r:id="rId27"/>
    <p:sldId id="343" r:id="rId28"/>
    <p:sldId id="345" r:id="rId29"/>
    <p:sldId id="274" r:id="rId30"/>
    <p:sldId id="310" r:id="rId31"/>
    <p:sldId id="275" r:id="rId32"/>
    <p:sldId id="308" r:id="rId33"/>
    <p:sldId id="287" r:id="rId34"/>
    <p:sldId id="305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53" autoAdjust="0"/>
    <p:restoredTop sz="94660"/>
  </p:normalViewPr>
  <p:slideViewPr>
    <p:cSldViewPr>
      <p:cViewPr varScale="1">
        <p:scale>
          <a:sx n="72" d="100"/>
          <a:sy n="72" d="100"/>
        </p:scale>
        <p:origin x="612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4E-4AFE-8A8F-4BB598C0AC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11-б</c:v>
                </c:pt>
                <c:pt idx="1">
                  <c:v>10-б</c:v>
                </c:pt>
                <c:pt idx="2">
                  <c:v>10-а </c:v>
                </c:pt>
                <c:pt idx="3">
                  <c:v>11-а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97</c:v>
                </c:pt>
                <c:pt idx="1">
                  <c:v>79</c:v>
                </c:pt>
                <c:pt idx="2">
                  <c:v>73</c:v>
                </c:pt>
                <c:pt idx="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4E-4AFE-8A8F-4BB598C0AC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11-б</c:v>
                </c:pt>
                <c:pt idx="1">
                  <c:v>10-б</c:v>
                </c:pt>
                <c:pt idx="2">
                  <c:v>10-а </c:v>
                </c:pt>
                <c:pt idx="3">
                  <c:v>11-а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3D4E-4AFE-8A8F-4BB598C0AC5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11-б</c:v>
                </c:pt>
                <c:pt idx="1">
                  <c:v>10-б</c:v>
                </c:pt>
                <c:pt idx="2">
                  <c:v>10-а </c:v>
                </c:pt>
                <c:pt idx="3">
                  <c:v>11-а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D4E-4AFE-8A8F-4BB598C0A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01712768"/>
        <c:axId val="201714304"/>
      </c:barChart>
      <c:catAx>
        <c:axId val="20171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714304"/>
        <c:crosses val="autoZero"/>
        <c:auto val="1"/>
        <c:lblAlgn val="ctr"/>
        <c:lblOffset val="100"/>
        <c:noMultiLvlLbl val="0"/>
      </c:catAx>
      <c:valAx>
        <c:axId val="20171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71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B38-4DBB-AA26-6567193C5A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6а</c:v>
                </c:pt>
                <c:pt idx="1">
                  <c:v>6б</c:v>
                </c:pt>
                <c:pt idx="2">
                  <c:v>6в</c:v>
                </c:pt>
                <c:pt idx="3">
                  <c:v>6г</c:v>
                </c:pt>
                <c:pt idx="4">
                  <c:v>6д</c:v>
                </c:pt>
                <c:pt idx="5">
                  <c:v>6е</c:v>
                </c:pt>
                <c:pt idx="6">
                  <c:v>6ж</c:v>
                </c:pt>
                <c:pt idx="7">
                  <c:v>6з</c:v>
                </c:pt>
                <c:pt idx="8">
                  <c:v>6и</c:v>
                </c:pt>
                <c:pt idx="9">
                  <c:v>6к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</c:v>
                </c:pt>
                <c:pt idx="1">
                  <c:v>88</c:v>
                </c:pt>
                <c:pt idx="2">
                  <c:v>97</c:v>
                </c:pt>
                <c:pt idx="3">
                  <c:v>90</c:v>
                </c:pt>
                <c:pt idx="4">
                  <c:v>91</c:v>
                </c:pt>
                <c:pt idx="5">
                  <c:v>80</c:v>
                </c:pt>
                <c:pt idx="6">
                  <c:v>0</c:v>
                </c:pt>
                <c:pt idx="7">
                  <c:v>86</c:v>
                </c:pt>
                <c:pt idx="8">
                  <c:v>0</c:v>
                </c:pt>
                <c:pt idx="9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D-4A9E-8D37-9A60847214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3029888"/>
        <c:axId val="2034945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Ряд 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Лист1!$A$2:$A$11</c15:sqref>
                        </c15:formulaRef>
                      </c:ext>
                    </c:extLst>
                    <c:strCache>
                      <c:ptCount val="10"/>
                      <c:pt idx="0">
                        <c:v>6а</c:v>
                      </c:pt>
                      <c:pt idx="1">
                        <c:v>6б</c:v>
                      </c:pt>
                      <c:pt idx="2">
                        <c:v>6в</c:v>
                      </c:pt>
                      <c:pt idx="3">
                        <c:v>6г</c:v>
                      </c:pt>
                      <c:pt idx="4">
                        <c:v>6д</c:v>
                      </c:pt>
                      <c:pt idx="5">
                        <c:v>6е</c:v>
                      </c:pt>
                      <c:pt idx="6">
                        <c:v>6ж</c:v>
                      </c:pt>
                      <c:pt idx="7">
                        <c:v>6з</c:v>
                      </c:pt>
                      <c:pt idx="8">
                        <c:v>6и</c:v>
                      </c:pt>
                      <c:pt idx="9">
                        <c:v>6к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2.4</c:v>
                      </c:pt>
                      <c:pt idx="1">
                        <c:v>4.4000000000000004</c:v>
                      </c:pt>
                      <c:pt idx="2">
                        <c:v>1.8</c:v>
                      </c:pt>
                      <c:pt idx="3">
                        <c:v>2.8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71D-4A9E-8D37-9A608472141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Ряд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Лист1!$A$2:$A$11</c15:sqref>
                        </c15:formulaRef>
                      </c:ext>
                    </c:extLst>
                    <c:strCache>
                      <c:ptCount val="10"/>
                      <c:pt idx="0">
                        <c:v>6а</c:v>
                      </c:pt>
                      <c:pt idx="1">
                        <c:v>6б</c:v>
                      </c:pt>
                      <c:pt idx="2">
                        <c:v>6в</c:v>
                      </c:pt>
                      <c:pt idx="3">
                        <c:v>6г</c:v>
                      </c:pt>
                      <c:pt idx="4">
                        <c:v>6д</c:v>
                      </c:pt>
                      <c:pt idx="5">
                        <c:v>6е</c:v>
                      </c:pt>
                      <c:pt idx="6">
                        <c:v>6ж</c:v>
                      </c:pt>
                      <c:pt idx="7">
                        <c:v>6з</c:v>
                      </c:pt>
                      <c:pt idx="8">
                        <c:v>6и</c:v>
                      </c:pt>
                      <c:pt idx="9">
                        <c:v>6к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71D-4A9E-8D37-9A6084721413}"/>
                  </c:ext>
                </c:extLst>
              </c15:ser>
            </c15:filteredBarSeries>
          </c:ext>
        </c:extLst>
      </c:barChart>
      <c:catAx>
        <c:axId val="20302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494528"/>
        <c:crosses val="autoZero"/>
        <c:auto val="1"/>
        <c:lblAlgn val="ctr"/>
        <c:lblOffset val="100"/>
        <c:noMultiLvlLbl val="0"/>
      </c:catAx>
      <c:valAx>
        <c:axId val="20349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02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5д</c:v>
                </c:pt>
                <c:pt idx="5">
                  <c:v>5е</c:v>
                </c:pt>
                <c:pt idx="6">
                  <c:v>5ж</c:v>
                </c:pt>
                <c:pt idx="7">
                  <c:v>5з</c:v>
                </c:pt>
                <c:pt idx="8">
                  <c:v>5и</c:v>
                </c:pt>
                <c:pt idx="9">
                  <c:v>5к</c:v>
                </c:pt>
                <c:pt idx="10">
                  <c:v>5л</c:v>
                </c:pt>
                <c:pt idx="11">
                  <c:v>5м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93</c:v>
                </c:pt>
                <c:pt idx="1">
                  <c:v>88</c:v>
                </c:pt>
                <c:pt idx="2">
                  <c:v>93</c:v>
                </c:pt>
                <c:pt idx="3">
                  <c:v>93</c:v>
                </c:pt>
                <c:pt idx="4">
                  <c:v>67</c:v>
                </c:pt>
                <c:pt idx="5">
                  <c:v>91</c:v>
                </c:pt>
                <c:pt idx="6">
                  <c:v>97</c:v>
                </c:pt>
                <c:pt idx="7">
                  <c:v>70</c:v>
                </c:pt>
                <c:pt idx="8">
                  <c:v>96</c:v>
                </c:pt>
                <c:pt idx="9">
                  <c:v>86</c:v>
                </c:pt>
                <c:pt idx="10">
                  <c:v>96</c:v>
                </c:pt>
                <c:pt idx="1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7F-463D-97A3-24FDBCB6D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704192"/>
        <c:axId val="2037057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Ряд 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Лист1!$A$2:$A$13</c15:sqref>
                        </c15:formulaRef>
                      </c:ext>
                    </c:extLst>
                    <c:strCache>
                      <c:ptCount val="12"/>
                      <c:pt idx="0">
                        <c:v>5а</c:v>
                      </c:pt>
                      <c:pt idx="1">
                        <c:v>5б</c:v>
                      </c:pt>
                      <c:pt idx="2">
                        <c:v>5в</c:v>
                      </c:pt>
                      <c:pt idx="3">
                        <c:v>5г</c:v>
                      </c:pt>
                      <c:pt idx="4">
                        <c:v>5д</c:v>
                      </c:pt>
                      <c:pt idx="5">
                        <c:v>5е</c:v>
                      </c:pt>
                      <c:pt idx="6">
                        <c:v>5ж</c:v>
                      </c:pt>
                      <c:pt idx="7">
                        <c:v>5з</c:v>
                      </c:pt>
                      <c:pt idx="8">
                        <c:v>5и</c:v>
                      </c:pt>
                      <c:pt idx="9">
                        <c:v>5к</c:v>
                      </c:pt>
                      <c:pt idx="10">
                        <c:v>5л</c:v>
                      </c:pt>
                      <c:pt idx="11">
                        <c:v>5м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Лист1!$C$2:$C$13</c15:sqref>
                        </c15:formulaRef>
                      </c:ext>
                    </c:extLst>
                    <c:numCache>
                      <c:formatCode>General</c:formatCode>
                      <c:ptCount val="1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07F-463D-97A3-24FDBCB6DC1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Ряд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Лист1!$A$2:$A$13</c15:sqref>
                        </c15:formulaRef>
                      </c:ext>
                    </c:extLst>
                    <c:strCache>
                      <c:ptCount val="12"/>
                      <c:pt idx="0">
                        <c:v>5а</c:v>
                      </c:pt>
                      <c:pt idx="1">
                        <c:v>5б</c:v>
                      </c:pt>
                      <c:pt idx="2">
                        <c:v>5в</c:v>
                      </c:pt>
                      <c:pt idx="3">
                        <c:v>5г</c:v>
                      </c:pt>
                      <c:pt idx="4">
                        <c:v>5д</c:v>
                      </c:pt>
                      <c:pt idx="5">
                        <c:v>5е</c:v>
                      </c:pt>
                      <c:pt idx="6">
                        <c:v>5ж</c:v>
                      </c:pt>
                      <c:pt idx="7">
                        <c:v>5з</c:v>
                      </c:pt>
                      <c:pt idx="8">
                        <c:v>5и</c:v>
                      </c:pt>
                      <c:pt idx="9">
                        <c:v>5к</c:v>
                      </c:pt>
                      <c:pt idx="10">
                        <c:v>5л</c:v>
                      </c:pt>
                      <c:pt idx="11">
                        <c:v>5м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Лист1!$D$2:$D$13</c15:sqref>
                        </c15:formulaRef>
                      </c:ext>
                    </c:extLst>
                    <c:numCache>
                      <c:formatCode>General</c:formatCode>
                      <c:ptCount val="1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07F-463D-97A3-24FDBCB6DC16}"/>
                  </c:ext>
                </c:extLst>
              </c15:ser>
            </c15:filteredBarSeries>
          </c:ext>
        </c:extLst>
      </c:barChart>
      <c:catAx>
        <c:axId val="20370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FFFF00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705728"/>
        <c:crosses val="autoZero"/>
        <c:auto val="1"/>
        <c:lblAlgn val="ctr"/>
        <c:lblOffset val="100"/>
        <c:noMultiLvlLbl val="0"/>
      </c:catAx>
      <c:valAx>
        <c:axId val="20370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704192"/>
        <c:crosses val="autoZero"/>
        <c:crossBetween val="between"/>
      </c:valAx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915-4512-A01D-78A1A740A5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5д</c:v>
                </c:pt>
                <c:pt idx="5">
                  <c:v>5е</c:v>
                </c:pt>
                <c:pt idx="6">
                  <c:v>5ж</c:v>
                </c:pt>
                <c:pt idx="7">
                  <c:v>5з</c:v>
                </c:pt>
                <c:pt idx="8">
                  <c:v>5и</c:v>
                </c:pt>
                <c:pt idx="9">
                  <c:v>5к</c:v>
                </c:pt>
                <c:pt idx="10">
                  <c:v>5л</c:v>
                </c:pt>
                <c:pt idx="11">
                  <c:v>5м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93</c:v>
                </c:pt>
                <c:pt idx="1">
                  <c:v>88</c:v>
                </c:pt>
                <c:pt idx="2">
                  <c:v>93</c:v>
                </c:pt>
                <c:pt idx="3">
                  <c:v>93</c:v>
                </c:pt>
                <c:pt idx="4">
                  <c:v>67</c:v>
                </c:pt>
                <c:pt idx="5">
                  <c:v>91</c:v>
                </c:pt>
                <c:pt idx="6">
                  <c:v>97</c:v>
                </c:pt>
                <c:pt idx="7">
                  <c:v>70</c:v>
                </c:pt>
                <c:pt idx="8">
                  <c:v>96</c:v>
                </c:pt>
                <c:pt idx="9">
                  <c:v>86</c:v>
                </c:pt>
                <c:pt idx="10">
                  <c:v>96</c:v>
                </c:pt>
                <c:pt idx="1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7F-463D-97A3-24FDBCB6DC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3736192"/>
        <c:axId val="2037377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Ряд 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Лист1!$A$2:$A$13</c15:sqref>
                        </c15:formulaRef>
                      </c:ext>
                    </c:extLst>
                    <c:strCache>
                      <c:ptCount val="12"/>
                      <c:pt idx="0">
                        <c:v>5а</c:v>
                      </c:pt>
                      <c:pt idx="1">
                        <c:v>5б</c:v>
                      </c:pt>
                      <c:pt idx="2">
                        <c:v>5в</c:v>
                      </c:pt>
                      <c:pt idx="3">
                        <c:v>5г</c:v>
                      </c:pt>
                      <c:pt idx="4">
                        <c:v>5д</c:v>
                      </c:pt>
                      <c:pt idx="5">
                        <c:v>5е</c:v>
                      </c:pt>
                      <c:pt idx="6">
                        <c:v>5ж</c:v>
                      </c:pt>
                      <c:pt idx="7">
                        <c:v>5з</c:v>
                      </c:pt>
                      <c:pt idx="8">
                        <c:v>5и</c:v>
                      </c:pt>
                      <c:pt idx="9">
                        <c:v>5к</c:v>
                      </c:pt>
                      <c:pt idx="10">
                        <c:v>5л</c:v>
                      </c:pt>
                      <c:pt idx="11">
                        <c:v>5м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Лист1!$C$2:$C$13</c15:sqref>
                        </c15:formulaRef>
                      </c:ext>
                    </c:extLst>
                    <c:numCache>
                      <c:formatCode>General</c:formatCode>
                      <c:ptCount val="1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07F-463D-97A3-24FDBCB6DC1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Ряд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Лист1!$A$2:$A$13</c15:sqref>
                        </c15:formulaRef>
                      </c:ext>
                    </c:extLst>
                    <c:strCache>
                      <c:ptCount val="12"/>
                      <c:pt idx="0">
                        <c:v>5а</c:v>
                      </c:pt>
                      <c:pt idx="1">
                        <c:v>5б</c:v>
                      </c:pt>
                      <c:pt idx="2">
                        <c:v>5в</c:v>
                      </c:pt>
                      <c:pt idx="3">
                        <c:v>5г</c:v>
                      </c:pt>
                      <c:pt idx="4">
                        <c:v>5д</c:v>
                      </c:pt>
                      <c:pt idx="5">
                        <c:v>5е</c:v>
                      </c:pt>
                      <c:pt idx="6">
                        <c:v>5ж</c:v>
                      </c:pt>
                      <c:pt idx="7">
                        <c:v>5з</c:v>
                      </c:pt>
                      <c:pt idx="8">
                        <c:v>5и</c:v>
                      </c:pt>
                      <c:pt idx="9">
                        <c:v>5к</c:v>
                      </c:pt>
                      <c:pt idx="10">
                        <c:v>5л</c:v>
                      </c:pt>
                      <c:pt idx="11">
                        <c:v>5м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Лист1!$D$2:$D$13</c15:sqref>
                        </c15:formulaRef>
                      </c:ext>
                    </c:extLst>
                    <c:numCache>
                      <c:formatCode>General</c:formatCode>
                      <c:ptCount val="1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07F-463D-97A3-24FDBCB6DC16}"/>
                  </c:ext>
                </c:extLst>
              </c15:ser>
            </c15:filteredBarSeries>
          </c:ext>
        </c:extLst>
      </c:barChart>
      <c:catAx>
        <c:axId val="20373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FFFF00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737728"/>
        <c:crosses val="autoZero"/>
        <c:auto val="1"/>
        <c:lblAlgn val="ctr"/>
        <c:lblOffset val="100"/>
        <c:noMultiLvlLbl val="0"/>
      </c:catAx>
      <c:valAx>
        <c:axId val="20373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736192"/>
        <c:crosses val="autoZero"/>
        <c:crossBetween val="between"/>
      </c:valAx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C80-4BA2-999A-E2108769CD98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4E-4AFE-8A8F-4BB598C0AC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11-б</c:v>
                </c:pt>
                <c:pt idx="1">
                  <c:v>10-б</c:v>
                </c:pt>
                <c:pt idx="2">
                  <c:v>10-а </c:v>
                </c:pt>
                <c:pt idx="3">
                  <c:v>11-а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97</c:v>
                </c:pt>
                <c:pt idx="1">
                  <c:v>79</c:v>
                </c:pt>
                <c:pt idx="2">
                  <c:v>73</c:v>
                </c:pt>
                <c:pt idx="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4E-4AFE-8A8F-4BB598C0AC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11-б</c:v>
                </c:pt>
                <c:pt idx="1">
                  <c:v>10-б</c:v>
                </c:pt>
                <c:pt idx="2">
                  <c:v>10-а </c:v>
                </c:pt>
                <c:pt idx="3">
                  <c:v>11-а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3D4E-4AFE-8A8F-4BB598C0AC5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11-б</c:v>
                </c:pt>
                <c:pt idx="1">
                  <c:v>10-б</c:v>
                </c:pt>
                <c:pt idx="2">
                  <c:v>10-а </c:v>
                </c:pt>
                <c:pt idx="3">
                  <c:v>11-а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D4E-4AFE-8A8F-4BB598C0A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88333056"/>
        <c:axId val="188343040"/>
      </c:barChart>
      <c:catAx>
        <c:axId val="18833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343040"/>
        <c:crosses val="autoZero"/>
        <c:auto val="1"/>
        <c:lblAlgn val="ctr"/>
        <c:lblOffset val="100"/>
        <c:noMultiLvlLbl val="0"/>
      </c:catAx>
      <c:valAx>
        <c:axId val="18834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33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9А</c:v>
                </c:pt>
                <c:pt idx="1">
                  <c:v>9Б</c:v>
                </c:pt>
                <c:pt idx="2">
                  <c:v>9В</c:v>
                </c:pt>
                <c:pt idx="3">
                  <c:v>9Г</c:v>
                </c:pt>
                <c:pt idx="4">
                  <c:v>9Д</c:v>
                </c:pt>
                <c:pt idx="5">
                  <c:v>9Е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97</c:v>
                </c:pt>
                <c:pt idx="1">
                  <c:v>90</c:v>
                </c:pt>
                <c:pt idx="2">
                  <c:v>99</c:v>
                </c:pt>
                <c:pt idx="3">
                  <c:v>89</c:v>
                </c:pt>
                <c:pt idx="4">
                  <c:v>88</c:v>
                </c:pt>
                <c:pt idx="5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A9-4B27-9A80-682AEF81F9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9А</c:v>
                </c:pt>
                <c:pt idx="1">
                  <c:v>9Б</c:v>
                </c:pt>
                <c:pt idx="2">
                  <c:v>9В</c:v>
                </c:pt>
                <c:pt idx="3">
                  <c:v>9Г</c:v>
                </c:pt>
                <c:pt idx="4">
                  <c:v>9Д</c:v>
                </c:pt>
                <c:pt idx="5">
                  <c:v>9Е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44A9-4B27-9A80-682AEF81F9C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9А</c:v>
                </c:pt>
                <c:pt idx="1">
                  <c:v>9Б</c:v>
                </c:pt>
                <c:pt idx="2">
                  <c:v>9В</c:v>
                </c:pt>
                <c:pt idx="3">
                  <c:v>9Г</c:v>
                </c:pt>
                <c:pt idx="4">
                  <c:v>9Д</c:v>
                </c:pt>
                <c:pt idx="5">
                  <c:v>9Е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44A9-4B27-9A80-682AEF81F9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1560832"/>
        <c:axId val="201562368"/>
      </c:barChart>
      <c:catAx>
        <c:axId val="20156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562368"/>
        <c:crosses val="autoZero"/>
        <c:auto val="1"/>
        <c:lblAlgn val="ctr"/>
        <c:lblOffset val="100"/>
        <c:noMultiLvlLbl val="0"/>
      </c:catAx>
      <c:valAx>
        <c:axId val="20156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560832"/>
        <c:crosses val="autoZero"/>
        <c:crossBetween val="between"/>
      </c:valAx>
      <c:spPr>
        <a:solidFill>
          <a:schemeClr val="accent2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81C-4B18-935A-DB6FF2DBA0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9А</c:v>
                </c:pt>
                <c:pt idx="1">
                  <c:v>9Б</c:v>
                </c:pt>
                <c:pt idx="2">
                  <c:v>9В</c:v>
                </c:pt>
                <c:pt idx="3">
                  <c:v>9Г</c:v>
                </c:pt>
                <c:pt idx="4">
                  <c:v>9Д</c:v>
                </c:pt>
                <c:pt idx="5">
                  <c:v>9Е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97</c:v>
                </c:pt>
                <c:pt idx="1">
                  <c:v>90</c:v>
                </c:pt>
                <c:pt idx="2">
                  <c:v>99</c:v>
                </c:pt>
                <c:pt idx="3">
                  <c:v>89</c:v>
                </c:pt>
                <c:pt idx="4">
                  <c:v>88</c:v>
                </c:pt>
                <c:pt idx="5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A9-4B27-9A80-682AEF81F9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9А</c:v>
                </c:pt>
                <c:pt idx="1">
                  <c:v>9Б</c:v>
                </c:pt>
                <c:pt idx="2">
                  <c:v>9В</c:v>
                </c:pt>
                <c:pt idx="3">
                  <c:v>9Г</c:v>
                </c:pt>
                <c:pt idx="4">
                  <c:v>9Д</c:v>
                </c:pt>
                <c:pt idx="5">
                  <c:v>9Е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44A9-4B27-9A80-682AEF81F9C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9А</c:v>
                </c:pt>
                <c:pt idx="1">
                  <c:v>9Б</c:v>
                </c:pt>
                <c:pt idx="2">
                  <c:v>9В</c:v>
                </c:pt>
                <c:pt idx="3">
                  <c:v>9Г</c:v>
                </c:pt>
                <c:pt idx="4">
                  <c:v>9Д</c:v>
                </c:pt>
                <c:pt idx="5">
                  <c:v>9Е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44A9-4B27-9A80-682AEF81F9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2843264"/>
        <c:axId val="202887552"/>
      </c:barChart>
      <c:catAx>
        <c:axId val="20284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887552"/>
        <c:crosses val="autoZero"/>
        <c:auto val="1"/>
        <c:lblAlgn val="ctr"/>
        <c:lblOffset val="100"/>
        <c:noMultiLvlLbl val="0"/>
      </c:catAx>
      <c:valAx>
        <c:axId val="2028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843264"/>
        <c:crosses val="autoZero"/>
        <c:crossBetween val="between"/>
      </c:valAx>
      <c:spPr>
        <a:solidFill>
          <a:schemeClr val="accent2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89767424905227E-2"/>
          <c:y val="1.6993539269129825E-2"/>
          <c:w val="0.94717875109361338"/>
          <c:h val="0.87978796400449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8А</c:v>
                </c:pt>
                <c:pt idx="1">
                  <c:v>8Б</c:v>
                </c:pt>
                <c:pt idx="2">
                  <c:v>8В</c:v>
                </c:pt>
                <c:pt idx="3">
                  <c:v>8Г</c:v>
                </c:pt>
                <c:pt idx="4">
                  <c:v>8Д</c:v>
                </c:pt>
                <c:pt idx="5">
                  <c:v>8Е</c:v>
                </c:pt>
                <c:pt idx="6">
                  <c:v>8Ж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88</c:v>
                </c:pt>
                <c:pt idx="1">
                  <c:v>89</c:v>
                </c:pt>
                <c:pt idx="2">
                  <c:v>96</c:v>
                </c:pt>
                <c:pt idx="3">
                  <c:v>97</c:v>
                </c:pt>
                <c:pt idx="4">
                  <c:v>87</c:v>
                </c:pt>
                <c:pt idx="5">
                  <c:v>77</c:v>
                </c:pt>
                <c:pt idx="6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0-4993-B14A-23C14638EE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8А</c:v>
                </c:pt>
                <c:pt idx="1">
                  <c:v>8Б</c:v>
                </c:pt>
                <c:pt idx="2">
                  <c:v>8В</c:v>
                </c:pt>
                <c:pt idx="3">
                  <c:v>8Г</c:v>
                </c:pt>
                <c:pt idx="4">
                  <c:v>8Д</c:v>
                </c:pt>
                <c:pt idx="5">
                  <c:v>8Е</c:v>
                </c:pt>
                <c:pt idx="6">
                  <c:v>8Ж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5250-4993-B14A-23C14638EE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8А</c:v>
                </c:pt>
                <c:pt idx="1">
                  <c:v>8Б</c:v>
                </c:pt>
                <c:pt idx="2">
                  <c:v>8В</c:v>
                </c:pt>
                <c:pt idx="3">
                  <c:v>8Г</c:v>
                </c:pt>
                <c:pt idx="4">
                  <c:v>8Д</c:v>
                </c:pt>
                <c:pt idx="5">
                  <c:v>8Е</c:v>
                </c:pt>
                <c:pt idx="6">
                  <c:v>8Ж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5250-4993-B14A-23C14638EE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3185536"/>
        <c:axId val="203331456"/>
      </c:barChart>
      <c:catAx>
        <c:axId val="20318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331456"/>
        <c:crosses val="autoZero"/>
        <c:auto val="1"/>
        <c:lblAlgn val="ctr"/>
        <c:lblOffset val="100"/>
        <c:noMultiLvlLbl val="0"/>
      </c:catAx>
      <c:valAx>
        <c:axId val="20333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185536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 w="285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89767424905227E-2"/>
          <c:y val="1.6993539269129825E-2"/>
          <c:w val="0.94717875109361338"/>
          <c:h val="0.87978796400449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50-4993-B14A-23C14638EE64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250-4993-B14A-23C14638EE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8А</c:v>
                </c:pt>
                <c:pt idx="1">
                  <c:v>8Б</c:v>
                </c:pt>
                <c:pt idx="2">
                  <c:v>8В</c:v>
                </c:pt>
                <c:pt idx="3">
                  <c:v>8Г</c:v>
                </c:pt>
                <c:pt idx="4">
                  <c:v>8Д</c:v>
                </c:pt>
                <c:pt idx="5">
                  <c:v>8Е</c:v>
                </c:pt>
                <c:pt idx="6">
                  <c:v>8Ж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88</c:v>
                </c:pt>
                <c:pt idx="1">
                  <c:v>89</c:v>
                </c:pt>
                <c:pt idx="2">
                  <c:v>96</c:v>
                </c:pt>
                <c:pt idx="3">
                  <c:v>97</c:v>
                </c:pt>
                <c:pt idx="4">
                  <c:v>87</c:v>
                </c:pt>
                <c:pt idx="5">
                  <c:v>77</c:v>
                </c:pt>
                <c:pt idx="6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0-4993-B14A-23C14638EE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8А</c:v>
                </c:pt>
                <c:pt idx="1">
                  <c:v>8Б</c:v>
                </c:pt>
                <c:pt idx="2">
                  <c:v>8В</c:v>
                </c:pt>
                <c:pt idx="3">
                  <c:v>8Г</c:v>
                </c:pt>
                <c:pt idx="4">
                  <c:v>8Д</c:v>
                </c:pt>
                <c:pt idx="5">
                  <c:v>8Е</c:v>
                </c:pt>
                <c:pt idx="6">
                  <c:v>8Ж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5250-4993-B14A-23C14638EE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8А</c:v>
                </c:pt>
                <c:pt idx="1">
                  <c:v>8Б</c:v>
                </c:pt>
                <c:pt idx="2">
                  <c:v>8В</c:v>
                </c:pt>
                <c:pt idx="3">
                  <c:v>8Г</c:v>
                </c:pt>
                <c:pt idx="4">
                  <c:v>8Д</c:v>
                </c:pt>
                <c:pt idx="5">
                  <c:v>8Е</c:v>
                </c:pt>
                <c:pt idx="6">
                  <c:v>8Ж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5250-4993-B14A-23C14638EE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9011968"/>
        <c:axId val="99021952"/>
      </c:barChart>
      <c:catAx>
        <c:axId val="9901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021952"/>
        <c:crosses val="autoZero"/>
        <c:auto val="1"/>
        <c:lblAlgn val="ctr"/>
        <c:lblOffset val="100"/>
        <c:noMultiLvlLbl val="0"/>
      </c:catAx>
      <c:valAx>
        <c:axId val="9902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011968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 w="285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7а</c:v>
                </c:pt>
                <c:pt idx="1">
                  <c:v>7б</c:v>
                </c:pt>
                <c:pt idx="2">
                  <c:v>7в</c:v>
                </c:pt>
                <c:pt idx="3">
                  <c:v>7г</c:v>
                </c:pt>
                <c:pt idx="4">
                  <c:v>7д</c:v>
                </c:pt>
                <c:pt idx="5">
                  <c:v>7е</c:v>
                </c:pt>
                <c:pt idx="6">
                  <c:v>7ж</c:v>
                </c:pt>
                <c:pt idx="7">
                  <c:v>7з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96</c:v>
                </c:pt>
                <c:pt idx="1">
                  <c:v>95</c:v>
                </c:pt>
                <c:pt idx="2">
                  <c:v>97</c:v>
                </c:pt>
                <c:pt idx="3">
                  <c:v>0</c:v>
                </c:pt>
                <c:pt idx="4">
                  <c:v>96</c:v>
                </c:pt>
                <c:pt idx="5">
                  <c:v>90</c:v>
                </c:pt>
                <c:pt idx="6">
                  <c:v>91</c:v>
                </c:pt>
                <c:pt idx="7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8-4819-8413-7EDD342674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2876800"/>
        <c:axId val="20287833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Ряд 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7а</c:v>
                      </c:pt>
                      <c:pt idx="1">
                        <c:v>7б</c:v>
                      </c:pt>
                      <c:pt idx="2">
                        <c:v>7в</c:v>
                      </c:pt>
                      <c:pt idx="3">
                        <c:v>7г</c:v>
                      </c:pt>
                      <c:pt idx="4">
                        <c:v>7д</c:v>
                      </c:pt>
                      <c:pt idx="5">
                        <c:v>7е</c:v>
                      </c:pt>
                      <c:pt idx="6">
                        <c:v>7ж</c:v>
                      </c:pt>
                      <c:pt idx="7">
                        <c:v>7з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2.4</c:v>
                      </c:pt>
                      <c:pt idx="1">
                        <c:v>4.4000000000000004</c:v>
                      </c:pt>
                      <c:pt idx="2">
                        <c:v>1.8</c:v>
                      </c:pt>
                      <c:pt idx="3">
                        <c:v>2.8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708-4819-8413-7EDD342674C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Ряд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7а</c:v>
                      </c:pt>
                      <c:pt idx="1">
                        <c:v>7б</c:v>
                      </c:pt>
                      <c:pt idx="2">
                        <c:v>7в</c:v>
                      </c:pt>
                      <c:pt idx="3">
                        <c:v>7г</c:v>
                      </c:pt>
                      <c:pt idx="4">
                        <c:v>7д</c:v>
                      </c:pt>
                      <c:pt idx="5">
                        <c:v>7е</c:v>
                      </c:pt>
                      <c:pt idx="6">
                        <c:v>7ж</c:v>
                      </c:pt>
                      <c:pt idx="7">
                        <c:v>7з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708-4819-8413-7EDD342674CB}"/>
                  </c:ext>
                </c:extLst>
              </c15:ser>
            </c15:filteredBarSeries>
          </c:ext>
        </c:extLst>
      </c:barChart>
      <c:catAx>
        <c:axId val="202876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878336"/>
        <c:crosses val="autoZero"/>
        <c:auto val="1"/>
        <c:lblAlgn val="ctr"/>
        <c:lblOffset val="100"/>
        <c:noMultiLvlLbl val="0"/>
      </c:catAx>
      <c:valAx>
        <c:axId val="202878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87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A9-4092-A8F9-EEAFF95E46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7а</c:v>
                </c:pt>
                <c:pt idx="1">
                  <c:v>7б</c:v>
                </c:pt>
                <c:pt idx="2">
                  <c:v>7в</c:v>
                </c:pt>
                <c:pt idx="3">
                  <c:v>7г</c:v>
                </c:pt>
                <c:pt idx="4">
                  <c:v>7д</c:v>
                </c:pt>
                <c:pt idx="5">
                  <c:v>7е</c:v>
                </c:pt>
                <c:pt idx="6">
                  <c:v>7ж</c:v>
                </c:pt>
                <c:pt idx="7">
                  <c:v>7з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96</c:v>
                </c:pt>
                <c:pt idx="1">
                  <c:v>95</c:v>
                </c:pt>
                <c:pt idx="2">
                  <c:v>97</c:v>
                </c:pt>
                <c:pt idx="3">
                  <c:v>0</c:v>
                </c:pt>
                <c:pt idx="4">
                  <c:v>96</c:v>
                </c:pt>
                <c:pt idx="5">
                  <c:v>90</c:v>
                </c:pt>
                <c:pt idx="6">
                  <c:v>91</c:v>
                </c:pt>
                <c:pt idx="7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8-4819-8413-7EDD342674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3138560"/>
        <c:axId val="20314009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Ряд 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7а</c:v>
                      </c:pt>
                      <c:pt idx="1">
                        <c:v>7б</c:v>
                      </c:pt>
                      <c:pt idx="2">
                        <c:v>7в</c:v>
                      </c:pt>
                      <c:pt idx="3">
                        <c:v>7г</c:v>
                      </c:pt>
                      <c:pt idx="4">
                        <c:v>7д</c:v>
                      </c:pt>
                      <c:pt idx="5">
                        <c:v>7е</c:v>
                      </c:pt>
                      <c:pt idx="6">
                        <c:v>7ж</c:v>
                      </c:pt>
                      <c:pt idx="7">
                        <c:v>7з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2.4</c:v>
                      </c:pt>
                      <c:pt idx="1">
                        <c:v>4.4000000000000004</c:v>
                      </c:pt>
                      <c:pt idx="2">
                        <c:v>1.8</c:v>
                      </c:pt>
                      <c:pt idx="3">
                        <c:v>2.8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708-4819-8413-7EDD342674C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Ряд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7а</c:v>
                      </c:pt>
                      <c:pt idx="1">
                        <c:v>7б</c:v>
                      </c:pt>
                      <c:pt idx="2">
                        <c:v>7в</c:v>
                      </c:pt>
                      <c:pt idx="3">
                        <c:v>7г</c:v>
                      </c:pt>
                      <c:pt idx="4">
                        <c:v>7д</c:v>
                      </c:pt>
                      <c:pt idx="5">
                        <c:v>7е</c:v>
                      </c:pt>
                      <c:pt idx="6">
                        <c:v>7ж</c:v>
                      </c:pt>
                      <c:pt idx="7">
                        <c:v>7з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708-4819-8413-7EDD342674CB}"/>
                  </c:ext>
                </c:extLst>
              </c15:ser>
            </c15:filteredBarSeries>
          </c:ext>
        </c:extLst>
      </c:barChart>
      <c:catAx>
        <c:axId val="203138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140096"/>
        <c:crosses val="autoZero"/>
        <c:auto val="1"/>
        <c:lblAlgn val="ctr"/>
        <c:lblOffset val="100"/>
        <c:noMultiLvlLbl val="0"/>
      </c:catAx>
      <c:valAx>
        <c:axId val="203140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13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6а</c:v>
                </c:pt>
                <c:pt idx="1">
                  <c:v>6б</c:v>
                </c:pt>
                <c:pt idx="2">
                  <c:v>6в</c:v>
                </c:pt>
                <c:pt idx="3">
                  <c:v>6г</c:v>
                </c:pt>
                <c:pt idx="4">
                  <c:v>6д</c:v>
                </c:pt>
                <c:pt idx="5">
                  <c:v>6е</c:v>
                </c:pt>
                <c:pt idx="6">
                  <c:v>6ж</c:v>
                </c:pt>
                <c:pt idx="7">
                  <c:v>6з</c:v>
                </c:pt>
                <c:pt idx="8">
                  <c:v>6и</c:v>
                </c:pt>
                <c:pt idx="9">
                  <c:v>6к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</c:v>
                </c:pt>
                <c:pt idx="1">
                  <c:v>88</c:v>
                </c:pt>
                <c:pt idx="2">
                  <c:v>97</c:v>
                </c:pt>
                <c:pt idx="3">
                  <c:v>90</c:v>
                </c:pt>
                <c:pt idx="4">
                  <c:v>91</c:v>
                </c:pt>
                <c:pt idx="5">
                  <c:v>80</c:v>
                </c:pt>
                <c:pt idx="6">
                  <c:v>0</c:v>
                </c:pt>
                <c:pt idx="7">
                  <c:v>86</c:v>
                </c:pt>
                <c:pt idx="8">
                  <c:v>0</c:v>
                </c:pt>
                <c:pt idx="9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D-4A9E-8D37-9A60847214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3002240"/>
        <c:axId val="20300377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Ряд 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Лист1!$A$2:$A$11</c15:sqref>
                        </c15:formulaRef>
                      </c:ext>
                    </c:extLst>
                    <c:strCache>
                      <c:ptCount val="10"/>
                      <c:pt idx="0">
                        <c:v>6а</c:v>
                      </c:pt>
                      <c:pt idx="1">
                        <c:v>6б</c:v>
                      </c:pt>
                      <c:pt idx="2">
                        <c:v>6в</c:v>
                      </c:pt>
                      <c:pt idx="3">
                        <c:v>6г</c:v>
                      </c:pt>
                      <c:pt idx="4">
                        <c:v>6д</c:v>
                      </c:pt>
                      <c:pt idx="5">
                        <c:v>6е</c:v>
                      </c:pt>
                      <c:pt idx="6">
                        <c:v>6ж</c:v>
                      </c:pt>
                      <c:pt idx="7">
                        <c:v>6з</c:v>
                      </c:pt>
                      <c:pt idx="8">
                        <c:v>6и</c:v>
                      </c:pt>
                      <c:pt idx="9">
                        <c:v>6к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2.4</c:v>
                      </c:pt>
                      <c:pt idx="1">
                        <c:v>4.4000000000000004</c:v>
                      </c:pt>
                      <c:pt idx="2">
                        <c:v>1.8</c:v>
                      </c:pt>
                      <c:pt idx="3">
                        <c:v>2.8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71D-4A9E-8D37-9A608472141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Ряд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Лист1!$A$2:$A$11</c15:sqref>
                        </c15:formulaRef>
                      </c:ext>
                    </c:extLst>
                    <c:strCache>
                      <c:ptCount val="10"/>
                      <c:pt idx="0">
                        <c:v>6а</c:v>
                      </c:pt>
                      <c:pt idx="1">
                        <c:v>6б</c:v>
                      </c:pt>
                      <c:pt idx="2">
                        <c:v>6в</c:v>
                      </c:pt>
                      <c:pt idx="3">
                        <c:v>6г</c:v>
                      </c:pt>
                      <c:pt idx="4">
                        <c:v>6д</c:v>
                      </c:pt>
                      <c:pt idx="5">
                        <c:v>6е</c:v>
                      </c:pt>
                      <c:pt idx="6">
                        <c:v>6ж</c:v>
                      </c:pt>
                      <c:pt idx="7">
                        <c:v>6з</c:v>
                      </c:pt>
                      <c:pt idx="8">
                        <c:v>6и</c:v>
                      </c:pt>
                      <c:pt idx="9">
                        <c:v>6к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71D-4A9E-8D37-9A6084721413}"/>
                  </c:ext>
                </c:extLst>
              </c15:ser>
            </c15:filteredBarSeries>
          </c:ext>
        </c:extLst>
      </c:barChart>
      <c:catAx>
        <c:axId val="20300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003776"/>
        <c:crosses val="autoZero"/>
        <c:auto val="1"/>
        <c:lblAlgn val="ctr"/>
        <c:lblOffset val="100"/>
        <c:noMultiLvlLbl val="0"/>
      </c:catAx>
      <c:valAx>
        <c:axId val="20300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00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2DD95E-5EFB-47D4-8B07-03162865006E}" type="doc">
      <dgm:prSet loTypeId="urn:microsoft.com/office/officeart/2005/8/layout/hierarchy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9BD46E-E51C-49F6-81DD-A1A5491A75B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3200" b="1" dirty="0" err="1">
              <a:solidFill>
                <a:srgbClr val="002060"/>
              </a:solidFill>
              <a:latin typeface="Georgia" panose="02040502050405020303" pitchFamily="18" charset="0"/>
            </a:rPr>
            <a:t>багыты</a:t>
          </a:r>
          <a:r>
            <a:rPr lang="ru-RU" sz="3200" b="1" dirty="0">
              <a:solidFill>
                <a:srgbClr val="002060"/>
              </a:solidFill>
              <a:latin typeface="Georgia" panose="02040502050405020303" pitchFamily="18" charset="0"/>
            </a:rPr>
            <a:t>:</a:t>
          </a:r>
        </a:p>
      </dgm:t>
    </dgm:pt>
    <dgm:pt modelId="{38CCD778-02C9-4220-AE47-F193BD1C7CB5}" type="parTrans" cxnId="{73017746-CC1F-462A-9E12-A92D82134B5E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97E84B62-C95F-44BE-B003-54F94C7D6041}" type="sibTrans" cxnId="{73017746-CC1F-462A-9E12-A92D82134B5E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4A2E1734-8184-49B4-B296-E780F895F9D7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dirty="0">
              <a:solidFill>
                <a:srgbClr val="002060"/>
              </a:solidFill>
              <a:latin typeface="Georgia" panose="02040502050405020303" pitchFamily="18" charset="0"/>
            </a:rPr>
            <a:t>Жеке</a:t>
          </a:r>
          <a:r>
            <a:rPr lang="ru-RU" sz="2400" baseline="0" dirty="0">
              <a:solidFill>
                <a:srgbClr val="002060"/>
              </a:solidFill>
              <a:latin typeface="Georgia" panose="02040502050405020303" pitchFamily="18" charset="0"/>
            </a:rPr>
            <a:t> </a:t>
          </a:r>
          <a:r>
            <a:rPr lang="ru-RU" sz="2400" baseline="0" dirty="0" err="1">
              <a:solidFill>
                <a:srgbClr val="002060"/>
              </a:solidFill>
              <a:latin typeface="Georgia" panose="02040502050405020303" pitchFamily="18" charset="0"/>
            </a:rPr>
            <a:t>жашоосу</a:t>
          </a:r>
          <a:endParaRPr lang="ru-RU" sz="2400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509DAB81-82E5-493F-AF54-EBCF3DBAFC63}" type="parTrans" cxnId="{13C9E8FA-AD2E-4A2A-9131-2CCFC85E1356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EAC6350D-1904-4BE0-B2A1-2F9A42404913}" type="sibTrans" cxnId="{13C9E8FA-AD2E-4A2A-9131-2CCFC85E1356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07C06401-C328-4C80-8109-4347F66AB234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dirty="0" err="1">
              <a:solidFill>
                <a:srgbClr val="002060"/>
              </a:solidFill>
              <a:latin typeface="Georgia" panose="02040502050405020303" pitchFamily="18" charset="0"/>
            </a:rPr>
            <a:t>Коомго</a:t>
          </a:r>
          <a:r>
            <a:rPr lang="ru-RU" sz="2400" dirty="0">
              <a:solidFill>
                <a:srgbClr val="002060"/>
              </a:solidFill>
              <a:latin typeface="Georgia" panose="02040502050405020303" pitchFamily="18" charset="0"/>
            </a:rPr>
            <a:t> </a:t>
          </a:r>
          <a:r>
            <a:rPr lang="ru-RU" sz="2400" dirty="0" err="1">
              <a:solidFill>
                <a:srgbClr val="002060"/>
              </a:solidFill>
              <a:latin typeface="Georgia" panose="02040502050405020303" pitchFamily="18" charset="0"/>
            </a:rPr>
            <a:t>аралаш-тыруу</a:t>
          </a:r>
          <a:endParaRPr lang="ru-RU" sz="2400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B5F9BCBA-6BCC-4581-A686-B14F84B4B863}" type="parTrans" cxnId="{3FF395BB-9BB7-4899-AABE-394154367CA0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2548EF86-9AC8-4178-8029-4958CA092A1C}" type="sibTrans" cxnId="{3FF395BB-9BB7-4899-AABE-394154367CA0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36CAB8C4-6DCB-4AAA-9B0B-83313DAA701C}" type="pres">
      <dgm:prSet presAssocID="{6C2DD95E-5EFB-47D4-8B07-03162865006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1B8532F-02F5-48F7-9528-749DF90E267F}" type="pres">
      <dgm:prSet presAssocID="{8C9BD46E-E51C-49F6-81DD-A1A5491A75BC}" presName="root" presStyleCnt="0"/>
      <dgm:spPr/>
    </dgm:pt>
    <dgm:pt modelId="{EE19EE6A-2541-490B-AB31-3E4D55BF24F5}" type="pres">
      <dgm:prSet presAssocID="{8C9BD46E-E51C-49F6-81DD-A1A5491A75BC}" presName="rootComposite" presStyleCnt="0"/>
      <dgm:spPr/>
    </dgm:pt>
    <dgm:pt modelId="{3330E7E0-5F09-4265-B26C-7CD68B2F00E6}" type="pres">
      <dgm:prSet presAssocID="{8C9BD46E-E51C-49F6-81DD-A1A5491A75BC}" presName="rootText" presStyleLbl="node1" presStyleIdx="0" presStyleCnt="1" custLinFactNeighborX="1066" custLinFactNeighborY="4694"/>
      <dgm:spPr/>
    </dgm:pt>
    <dgm:pt modelId="{121164FB-C759-4AB2-8D38-B23CE9D116A0}" type="pres">
      <dgm:prSet presAssocID="{8C9BD46E-E51C-49F6-81DD-A1A5491A75BC}" presName="rootConnector" presStyleLbl="node1" presStyleIdx="0" presStyleCnt="1"/>
      <dgm:spPr/>
    </dgm:pt>
    <dgm:pt modelId="{70403C4B-575C-483B-8B67-B6C510AC7671}" type="pres">
      <dgm:prSet presAssocID="{8C9BD46E-E51C-49F6-81DD-A1A5491A75BC}" presName="childShape" presStyleCnt="0"/>
      <dgm:spPr/>
    </dgm:pt>
    <dgm:pt modelId="{15EE98F0-639E-4D1F-955A-52B6BCDA9412}" type="pres">
      <dgm:prSet presAssocID="{509DAB81-82E5-493F-AF54-EBCF3DBAFC63}" presName="Name13" presStyleLbl="parChTrans1D2" presStyleIdx="0" presStyleCnt="2"/>
      <dgm:spPr/>
    </dgm:pt>
    <dgm:pt modelId="{3D3F83C6-23D9-4CD2-8DB1-EEF471EF0EA3}" type="pres">
      <dgm:prSet presAssocID="{4A2E1734-8184-49B4-B296-E780F895F9D7}" presName="childText" presStyleLbl="bgAcc1" presStyleIdx="0" presStyleCnt="2" custScaleX="108234">
        <dgm:presLayoutVars>
          <dgm:bulletEnabled val="1"/>
        </dgm:presLayoutVars>
      </dgm:prSet>
      <dgm:spPr/>
    </dgm:pt>
    <dgm:pt modelId="{790BD9CD-15B8-462A-A2CB-AED93A0B8CAB}" type="pres">
      <dgm:prSet presAssocID="{B5F9BCBA-6BCC-4581-A686-B14F84B4B863}" presName="Name13" presStyleLbl="parChTrans1D2" presStyleIdx="1" presStyleCnt="2"/>
      <dgm:spPr/>
    </dgm:pt>
    <dgm:pt modelId="{C6A7A1EB-5669-4E05-8CB0-E71FD9B81628}" type="pres">
      <dgm:prSet presAssocID="{07C06401-C328-4C80-8109-4347F66AB234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604EB511-9C18-4821-AC42-172E7C6E83D4}" type="presOf" srcId="{8C9BD46E-E51C-49F6-81DD-A1A5491A75BC}" destId="{121164FB-C759-4AB2-8D38-B23CE9D116A0}" srcOrd="1" destOrd="0" presId="urn:microsoft.com/office/officeart/2005/8/layout/hierarchy3"/>
    <dgm:cxn modelId="{27A48426-5FAE-4426-9B04-AD5B7690EDD4}" type="presOf" srcId="{07C06401-C328-4C80-8109-4347F66AB234}" destId="{C6A7A1EB-5669-4E05-8CB0-E71FD9B81628}" srcOrd="0" destOrd="0" presId="urn:microsoft.com/office/officeart/2005/8/layout/hierarchy3"/>
    <dgm:cxn modelId="{F287EC42-A786-4874-A6CE-11121E8D0D60}" type="presOf" srcId="{B5F9BCBA-6BCC-4581-A686-B14F84B4B863}" destId="{790BD9CD-15B8-462A-A2CB-AED93A0B8CAB}" srcOrd="0" destOrd="0" presId="urn:microsoft.com/office/officeart/2005/8/layout/hierarchy3"/>
    <dgm:cxn modelId="{73017746-CC1F-462A-9E12-A92D82134B5E}" srcId="{6C2DD95E-5EFB-47D4-8B07-03162865006E}" destId="{8C9BD46E-E51C-49F6-81DD-A1A5491A75BC}" srcOrd="0" destOrd="0" parTransId="{38CCD778-02C9-4220-AE47-F193BD1C7CB5}" sibTransId="{97E84B62-C95F-44BE-B003-54F94C7D6041}"/>
    <dgm:cxn modelId="{EEFD8073-9FE3-40E7-9F6B-2E4C8E973E27}" type="presOf" srcId="{509DAB81-82E5-493F-AF54-EBCF3DBAFC63}" destId="{15EE98F0-639E-4D1F-955A-52B6BCDA9412}" srcOrd="0" destOrd="0" presId="urn:microsoft.com/office/officeart/2005/8/layout/hierarchy3"/>
    <dgm:cxn modelId="{C2E6F586-DE30-43CC-A427-4197596C1418}" type="presOf" srcId="{6C2DD95E-5EFB-47D4-8B07-03162865006E}" destId="{36CAB8C4-6DCB-4AAA-9B0B-83313DAA701C}" srcOrd="0" destOrd="0" presId="urn:microsoft.com/office/officeart/2005/8/layout/hierarchy3"/>
    <dgm:cxn modelId="{0AEC4696-471E-4AF1-AFCC-0BB90BE7C595}" type="presOf" srcId="{4A2E1734-8184-49B4-B296-E780F895F9D7}" destId="{3D3F83C6-23D9-4CD2-8DB1-EEF471EF0EA3}" srcOrd="0" destOrd="0" presId="urn:microsoft.com/office/officeart/2005/8/layout/hierarchy3"/>
    <dgm:cxn modelId="{3FF395BB-9BB7-4899-AABE-394154367CA0}" srcId="{8C9BD46E-E51C-49F6-81DD-A1A5491A75BC}" destId="{07C06401-C328-4C80-8109-4347F66AB234}" srcOrd="1" destOrd="0" parTransId="{B5F9BCBA-6BCC-4581-A686-B14F84B4B863}" sibTransId="{2548EF86-9AC8-4178-8029-4958CA092A1C}"/>
    <dgm:cxn modelId="{879BA2F9-BF31-4515-8F13-7712630F00FD}" type="presOf" srcId="{8C9BD46E-E51C-49F6-81DD-A1A5491A75BC}" destId="{3330E7E0-5F09-4265-B26C-7CD68B2F00E6}" srcOrd="0" destOrd="0" presId="urn:microsoft.com/office/officeart/2005/8/layout/hierarchy3"/>
    <dgm:cxn modelId="{13C9E8FA-AD2E-4A2A-9131-2CCFC85E1356}" srcId="{8C9BD46E-E51C-49F6-81DD-A1A5491A75BC}" destId="{4A2E1734-8184-49B4-B296-E780F895F9D7}" srcOrd="0" destOrd="0" parTransId="{509DAB81-82E5-493F-AF54-EBCF3DBAFC63}" sibTransId="{EAC6350D-1904-4BE0-B2A1-2F9A42404913}"/>
    <dgm:cxn modelId="{5237BB1B-A26B-413E-AE17-6E52B8778B32}" type="presParOf" srcId="{36CAB8C4-6DCB-4AAA-9B0B-83313DAA701C}" destId="{F1B8532F-02F5-48F7-9528-749DF90E267F}" srcOrd="0" destOrd="0" presId="urn:microsoft.com/office/officeart/2005/8/layout/hierarchy3"/>
    <dgm:cxn modelId="{0E44D5BC-4A72-4E72-9F21-91AC843B0DB5}" type="presParOf" srcId="{F1B8532F-02F5-48F7-9528-749DF90E267F}" destId="{EE19EE6A-2541-490B-AB31-3E4D55BF24F5}" srcOrd="0" destOrd="0" presId="urn:microsoft.com/office/officeart/2005/8/layout/hierarchy3"/>
    <dgm:cxn modelId="{C3C974EA-BE8C-463C-9837-9D8989FBCA54}" type="presParOf" srcId="{EE19EE6A-2541-490B-AB31-3E4D55BF24F5}" destId="{3330E7E0-5F09-4265-B26C-7CD68B2F00E6}" srcOrd="0" destOrd="0" presId="urn:microsoft.com/office/officeart/2005/8/layout/hierarchy3"/>
    <dgm:cxn modelId="{723D927E-062E-458A-BCEE-FDEFC711C209}" type="presParOf" srcId="{EE19EE6A-2541-490B-AB31-3E4D55BF24F5}" destId="{121164FB-C759-4AB2-8D38-B23CE9D116A0}" srcOrd="1" destOrd="0" presId="urn:microsoft.com/office/officeart/2005/8/layout/hierarchy3"/>
    <dgm:cxn modelId="{C9B70801-EBB5-4F79-9E49-542192023D65}" type="presParOf" srcId="{F1B8532F-02F5-48F7-9528-749DF90E267F}" destId="{70403C4B-575C-483B-8B67-B6C510AC7671}" srcOrd="1" destOrd="0" presId="urn:microsoft.com/office/officeart/2005/8/layout/hierarchy3"/>
    <dgm:cxn modelId="{F1EE809A-D110-424E-91AA-740351F72B9B}" type="presParOf" srcId="{70403C4B-575C-483B-8B67-B6C510AC7671}" destId="{15EE98F0-639E-4D1F-955A-52B6BCDA9412}" srcOrd="0" destOrd="0" presId="urn:microsoft.com/office/officeart/2005/8/layout/hierarchy3"/>
    <dgm:cxn modelId="{8F50270C-4939-4D2F-BEBE-98D1779CADAF}" type="presParOf" srcId="{70403C4B-575C-483B-8B67-B6C510AC7671}" destId="{3D3F83C6-23D9-4CD2-8DB1-EEF471EF0EA3}" srcOrd="1" destOrd="0" presId="urn:microsoft.com/office/officeart/2005/8/layout/hierarchy3"/>
    <dgm:cxn modelId="{8FCF786C-695B-4BD8-8A6B-9E04F981FEA8}" type="presParOf" srcId="{70403C4B-575C-483B-8B67-B6C510AC7671}" destId="{790BD9CD-15B8-462A-A2CB-AED93A0B8CAB}" srcOrd="2" destOrd="0" presId="urn:microsoft.com/office/officeart/2005/8/layout/hierarchy3"/>
    <dgm:cxn modelId="{B58C080D-E292-4149-914C-16D4EB842681}" type="presParOf" srcId="{70403C4B-575C-483B-8B67-B6C510AC7671}" destId="{C6A7A1EB-5669-4E05-8CB0-E71FD9B8162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01BB77-74DA-4037-91B4-82618A2F611F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089F8C6-7EAA-4571-864F-C46991224419}">
      <dgm:prSet phldrT="[Текст]" custT="1"/>
      <dgm:spPr/>
      <dgm:t>
        <a:bodyPr/>
        <a:lstStyle/>
        <a:p>
          <a:r>
            <a:rPr lang="ru-RU" sz="3200" b="1" dirty="0" err="1">
              <a:solidFill>
                <a:srgbClr val="002060"/>
              </a:solidFill>
            </a:rPr>
            <a:t>Окуучу</a:t>
          </a:r>
          <a:r>
            <a:rPr lang="ru-RU" sz="3200" b="1" dirty="0">
              <a:solidFill>
                <a:srgbClr val="002060"/>
              </a:solidFill>
            </a:rPr>
            <a:t> </a:t>
          </a:r>
        </a:p>
      </dgm:t>
    </dgm:pt>
    <dgm:pt modelId="{9E944274-F204-4B3E-92B5-07F58E0560E0}" type="parTrans" cxnId="{563973E6-FD8A-4383-8AB5-EE6B1B0B3FC4}">
      <dgm:prSet/>
      <dgm:spPr/>
      <dgm:t>
        <a:bodyPr/>
        <a:lstStyle/>
        <a:p>
          <a:endParaRPr lang="ru-RU" sz="2300"/>
        </a:p>
      </dgm:t>
    </dgm:pt>
    <dgm:pt modelId="{1861AE75-ED3E-488D-88A0-43CAC593BC1D}" type="sibTrans" cxnId="{563973E6-FD8A-4383-8AB5-EE6B1B0B3FC4}">
      <dgm:prSet/>
      <dgm:spPr/>
      <dgm:t>
        <a:bodyPr/>
        <a:lstStyle/>
        <a:p>
          <a:endParaRPr lang="ru-RU" sz="2300"/>
        </a:p>
      </dgm:t>
    </dgm:pt>
    <dgm:pt modelId="{93DEAC40-BC01-452A-AC34-6C6CF929B0B9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300" dirty="0">
              <a:solidFill>
                <a:srgbClr val="002060"/>
              </a:solidFill>
            </a:rPr>
            <a:t>Ар</a:t>
          </a:r>
          <a:r>
            <a:rPr lang="ru-RU" sz="2300" baseline="0" dirty="0">
              <a:solidFill>
                <a:srgbClr val="002060"/>
              </a:solidFill>
            </a:rPr>
            <a:t> </a:t>
          </a:r>
          <a:r>
            <a:rPr lang="ru-RU" sz="2300" baseline="0" dirty="0" err="1">
              <a:solidFill>
                <a:srgbClr val="002060"/>
              </a:solidFill>
            </a:rPr>
            <a:t>тараптуу</a:t>
          </a:r>
          <a:r>
            <a:rPr lang="ru-RU" sz="2300" baseline="0" dirty="0">
              <a:solidFill>
                <a:srgbClr val="002060"/>
              </a:solidFill>
            </a:rPr>
            <a:t> </a:t>
          </a:r>
          <a:r>
            <a:rPr lang="ru-RU" sz="2300" baseline="0" dirty="0" err="1">
              <a:solidFill>
                <a:srgbClr val="002060"/>
              </a:solidFill>
            </a:rPr>
            <a:t>өнүгөт</a:t>
          </a:r>
          <a:r>
            <a:rPr lang="ru-RU" sz="2300" baseline="0" dirty="0">
              <a:solidFill>
                <a:srgbClr val="002060"/>
              </a:solidFill>
            </a:rPr>
            <a:t> </a:t>
          </a:r>
          <a:endParaRPr lang="ru-RU" sz="2300" dirty="0">
            <a:solidFill>
              <a:srgbClr val="002060"/>
            </a:solidFill>
          </a:endParaRPr>
        </a:p>
      </dgm:t>
    </dgm:pt>
    <dgm:pt modelId="{1ACDDFAC-95F7-436B-9F6F-6126B0B1267B}" type="parTrans" cxnId="{2C2C195D-2264-4CF7-9AEC-B83E48D6601F}">
      <dgm:prSet custT="1"/>
      <dgm:spPr/>
      <dgm:t>
        <a:bodyPr/>
        <a:lstStyle/>
        <a:p>
          <a:endParaRPr lang="ru-RU" sz="2300"/>
        </a:p>
      </dgm:t>
    </dgm:pt>
    <dgm:pt modelId="{CD8572CA-3E63-46FB-B524-A92E04CD87E8}" type="sibTrans" cxnId="{2C2C195D-2264-4CF7-9AEC-B83E48D6601F}">
      <dgm:prSet/>
      <dgm:spPr/>
      <dgm:t>
        <a:bodyPr/>
        <a:lstStyle/>
        <a:p>
          <a:endParaRPr lang="ru-RU" sz="2300"/>
        </a:p>
      </dgm:t>
    </dgm:pt>
    <dgm:pt modelId="{3BEAC834-CF46-494D-81D3-8D354119AF44}">
      <dgm:prSet phldrT="[Текст]" custT="1"/>
      <dgm:spPr/>
      <dgm:t>
        <a:bodyPr/>
        <a:lstStyle/>
        <a:p>
          <a:r>
            <a:rPr lang="ru-RU" sz="2300" dirty="0" err="1">
              <a:solidFill>
                <a:srgbClr val="002060"/>
              </a:solidFill>
            </a:rPr>
            <a:t>Дуйн</a:t>
          </a:r>
          <a:r>
            <a:rPr lang="ky-KG" sz="2300" dirty="0">
              <a:solidFill>
                <a:srgbClr val="002060"/>
              </a:solidFill>
            </a:rPr>
            <a:t>ө</a:t>
          </a:r>
          <a:r>
            <a:rPr lang="ru-RU" sz="2300" baseline="0" dirty="0">
              <a:solidFill>
                <a:srgbClr val="002060"/>
              </a:solidFill>
            </a:rPr>
            <a:t> </a:t>
          </a:r>
          <a:r>
            <a:rPr lang="ru-RU" sz="2300" baseline="0" dirty="0" err="1">
              <a:solidFill>
                <a:srgbClr val="002060"/>
              </a:solidFill>
            </a:rPr>
            <a:t>таанымы</a:t>
          </a:r>
          <a:r>
            <a:rPr lang="ru-RU" sz="2300" baseline="0" dirty="0">
              <a:solidFill>
                <a:srgbClr val="002060"/>
              </a:solidFill>
            </a:rPr>
            <a:t> </a:t>
          </a:r>
          <a:r>
            <a:rPr lang="ru-RU" sz="2300" baseline="0" dirty="0" err="1">
              <a:solidFill>
                <a:srgbClr val="002060"/>
              </a:solidFill>
            </a:rPr>
            <a:t>өзгөрөт</a:t>
          </a:r>
          <a:endParaRPr lang="ru-RU" sz="2300" dirty="0">
            <a:solidFill>
              <a:srgbClr val="002060"/>
            </a:solidFill>
          </a:endParaRPr>
        </a:p>
      </dgm:t>
    </dgm:pt>
    <dgm:pt modelId="{CB438E9E-AB74-40E7-81D4-446871992907}" type="parTrans" cxnId="{0F760D63-921C-4B45-9070-E4D9398FCC26}">
      <dgm:prSet custT="1"/>
      <dgm:spPr/>
      <dgm:t>
        <a:bodyPr/>
        <a:lstStyle/>
        <a:p>
          <a:endParaRPr lang="ru-RU" sz="2300"/>
        </a:p>
      </dgm:t>
    </dgm:pt>
    <dgm:pt modelId="{34322E78-BCD3-42D9-AA13-716BF31F820B}" type="sibTrans" cxnId="{0F760D63-921C-4B45-9070-E4D9398FCC26}">
      <dgm:prSet/>
      <dgm:spPr/>
      <dgm:t>
        <a:bodyPr/>
        <a:lstStyle/>
        <a:p>
          <a:endParaRPr lang="ru-RU" sz="2300"/>
        </a:p>
      </dgm:t>
    </dgm:pt>
    <dgm:pt modelId="{81D43770-E288-49E5-A9E6-9679C17A7C57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300" dirty="0" err="1">
              <a:solidFill>
                <a:srgbClr val="002060"/>
              </a:solidFill>
            </a:rPr>
            <a:t>Изденип</a:t>
          </a:r>
          <a:r>
            <a:rPr lang="ru-RU" sz="2300" dirty="0">
              <a:solidFill>
                <a:srgbClr val="002060"/>
              </a:solidFill>
            </a:rPr>
            <a:t> </a:t>
          </a:r>
          <a:r>
            <a:rPr lang="ru-RU" sz="2300" dirty="0" err="1">
              <a:solidFill>
                <a:srgbClr val="002060"/>
              </a:solidFill>
            </a:rPr>
            <a:t>долбоор</a:t>
          </a:r>
          <a:r>
            <a:rPr lang="ru-RU" sz="2300" dirty="0">
              <a:solidFill>
                <a:srgbClr val="002060"/>
              </a:solidFill>
            </a:rPr>
            <a:t> </a:t>
          </a:r>
          <a:r>
            <a:rPr lang="ru-RU" sz="2300" dirty="0" err="1">
              <a:solidFill>
                <a:srgbClr val="002060"/>
              </a:solidFill>
            </a:rPr>
            <a:t>жазат</a:t>
          </a:r>
          <a:endParaRPr lang="ru-RU" sz="2300" dirty="0">
            <a:solidFill>
              <a:srgbClr val="002060"/>
            </a:solidFill>
          </a:endParaRPr>
        </a:p>
      </dgm:t>
    </dgm:pt>
    <dgm:pt modelId="{E31EB6A4-D2F2-4A9C-B9C3-B2CF26CF0DF1}" type="parTrans" cxnId="{85811062-6AAD-4F8A-9BBE-FF750C8EA080}">
      <dgm:prSet custT="1"/>
      <dgm:spPr/>
      <dgm:t>
        <a:bodyPr/>
        <a:lstStyle/>
        <a:p>
          <a:endParaRPr lang="ru-RU" sz="2300"/>
        </a:p>
      </dgm:t>
    </dgm:pt>
    <dgm:pt modelId="{A5727F37-D186-41F8-B02B-D952BBDAE945}" type="sibTrans" cxnId="{85811062-6AAD-4F8A-9BBE-FF750C8EA080}">
      <dgm:prSet/>
      <dgm:spPr/>
      <dgm:t>
        <a:bodyPr/>
        <a:lstStyle/>
        <a:p>
          <a:endParaRPr lang="ru-RU" sz="2300"/>
        </a:p>
      </dgm:t>
    </dgm:pt>
    <dgm:pt modelId="{F7522B26-3139-4D9B-8A92-FD9B7CF58FB4}">
      <dgm:prSet phldrT="[Текст]" custT="1"/>
      <dgm:spPr/>
      <dgm:t>
        <a:bodyPr/>
        <a:lstStyle/>
        <a:p>
          <a:r>
            <a:rPr lang="ky-KG" sz="2300" dirty="0"/>
            <a:t> </a:t>
          </a:r>
          <a:r>
            <a:rPr lang="ky-KG" sz="2300" dirty="0">
              <a:solidFill>
                <a:srgbClr val="002060"/>
              </a:solidFill>
            </a:rPr>
            <a:t>публкада эркин сүлөөгө үйрөнөт</a:t>
          </a:r>
          <a:endParaRPr lang="ru-RU" sz="2300" dirty="0">
            <a:solidFill>
              <a:srgbClr val="002060"/>
            </a:solidFill>
          </a:endParaRPr>
        </a:p>
      </dgm:t>
    </dgm:pt>
    <dgm:pt modelId="{48FE70C4-101E-4319-A2B0-3AD28D2901C5}" type="parTrans" cxnId="{4A0A8FBA-83D4-4957-B65B-5B5386183EF2}">
      <dgm:prSet custT="1"/>
      <dgm:spPr/>
      <dgm:t>
        <a:bodyPr/>
        <a:lstStyle/>
        <a:p>
          <a:endParaRPr lang="ru-RU" sz="2300"/>
        </a:p>
      </dgm:t>
    </dgm:pt>
    <dgm:pt modelId="{08F05A17-D0C1-410A-A7FD-21D77DEF3941}" type="sibTrans" cxnId="{4A0A8FBA-83D4-4957-B65B-5B5386183EF2}">
      <dgm:prSet/>
      <dgm:spPr/>
      <dgm:t>
        <a:bodyPr/>
        <a:lstStyle/>
        <a:p>
          <a:endParaRPr lang="ru-RU" sz="2300"/>
        </a:p>
      </dgm:t>
    </dgm:pt>
    <dgm:pt modelId="{40C94231-C12E-4A64-A21F-CF7BDCA75A55}">
      <dgm:prSet phldrT="[Текст]" custT="1"/>
      <dgm:spPr/>
      <dgm:t>
        <a:bodyPr/>
        <a:lstStyle/>
        <a:p>
          <a:r>
            <a:rPr lang="ky-KG" sz="2000" dirty="0">
              <a:solidFill>
                <a:srgbClr val="002060"/>
              </a:solidFill>
            </a:rPr>
            <a:t>максаттардын ишке ашуусуна шыктанышат</a:t>
          </a:r>
          <a:endParaRPr lang="ru-RU" sz="2000" dirty="0">
            <a:solidFill>
              <a:srgbClr val="002060"/>
            </a:solidFill>
          </a:endParaRPr>
        </a:p>
      </dgm:t>
    </dgm:pt>
    <dgm:pt modelId="{ECB93163-9418-4C73-9F44-A35A007AAB62}" type="parTrans" cxnId="{9D43EA7C-E603-473C-8A14-F3C6144C6DA7}">
      <dgm:prSet custT="1"/>
      <dgm:spPr/>
      <dgm:t>
        <a:bodyPr/>
        <a:lstStyle/>
        <a:p>
          <a:endParaRPr lang="ru-RU" sz="2300"/>
        </a:p>
      </dgm:t>
    </dgm:pt>
    <dgm:pt modelId="{72CE0778-16A3-4026-941B-0C833912E1C7}" type="sibTrans" cxnId="{9D43EA7C-E603-473C-8A14-F3C6144C6DA7}">
      <dgm:prSet/>
      <dgm:spPr/>
      <dgm:t>
        <a:bodyPr/>
        <a:lstStyle/>
        <a:p>
          <a:endParaRPr lang="ru-RU" sz="2300"/>
        </a:p>
      </dgm:t>
    </dgm:pt>
    <dgm:pt modelId="{2EE417A6-283F-4CA8-A7F5-B45476AC91AF}">
      <dgm:prSet phldrT="[Текст]" custT="1"/>
      <dgm:spPr/>
      <dgm:t>
        <a:bodyPr/>
        <a:lstStyle/>
        <a:p>
          <a:r>
            <a:rPr lang="ky-KG" sz="2300" dirty="0"/>
            <a:t>  </a:t>
          </a:r>
          <a:r>
            <a:rPr lang="ky-KG" sz="2300" dirty="0">
              <a:solidFill>
                <a:srgbClr val="002060"/>
              </a:solidFill>
            </a:rPr>
            <a:t>мектеп үчүн да пайдалуу киреше булактарын тарта алат</a:t>
          </a:r>
          <a:endParaRPr lang="ru-RU" sz="2300" dirty="0"/>
        </a:p>
      </dgm:t>
    </dgm:pt>
    <dgm:pt modelId="{372EADB2-A9E7-42ED-8066-9248105E1720}" type="parTrans" cxnId="{62187DDD-9D46-43E6-A30E-49098344E7B9}">
      <dgm:prSet custT="1"/>
      <dgm:spPr/>
      <dgm:t>
        <a:bodyPr/>
        <a:lstStyle/>
        <a:p>
          <a:endParaRPr lang="ru-RU" sz="2300"/>
        </a:p>
      </dgm:t>
    </dgm:pt>
    <dgm:pt modelId="{BC28785C-44AA-4208-8B07-C17C1DF98ADC}" type="sibTrans" cxnId="{62187DDD-9D46-43E6-A30E-49098344E7B9}">
      <dgm:prSet/>
      <dgm:spPr/>
      <dgm:t>
        <a:bodyPr/>
        <a:lstStyle/>
        <a:p>
          <a:endParaRPr lang="ru-RU" sz="2300"/>
        </a:p>
      </dgm:t>
    </dgm:pt>
    <dgm:pt modelId="{6F0FC235-4FF4-4AFB-825A-86F227401BBB}" type="pres">
      <dgm:prSet presAssocID="{BF01BB77-74DA-4037-91B4-82618A2F611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7C6C42F-EC7C-40AE-8675-1209E8612903}" type="pres">
      <dgm:prSet presAssocID="{0089F8C6-7EAA-4571-864F-C46991224419}" presName="centerShape" presStyleLbl="node0" presStyleIdx="0" presStyleCnt="1" custScaleX="156105"/>
      <dgm:spPr/>
    </dgm:pt>
    <dgm:pt modelId="{E49E7EC4-0DD2-416D-A59F-3BF14C357EBC}" type="pres">
      <dgm:prSet presAssocID="{1ACDDFAC-95F7-436B-9F6F-6126B0B1267B}" presName="parTrans" presStyleLbl="sibTrans2D1" presStyleIdx="0" presStyleCnt="6"/>
      <dgm:spPr/>
    </dgm:pt>
    <dgm:pt modelId="{09C06445-EC81-4541-911F-ED51D2734903}" type="pres">
      <dgm:prSet presAssocID="{1ACDDFAC-95F7-436B-9F6F-6126B0B1267B}" presName="connectorText" presStyleLbl="sibTrans2D1" presStyleIdx="0" presStyleCnt="6"/>
      <dgm:spPr/>
    </dgm:pt>
    <dgm:pt modelId="{412D1ECE-782A-4350-B82E-DC6A48194D48}" type="pres">
      <dgm:prSet presAssocID="{93DEAC40-BC01-452A-AC34-6C6CF929B0B9}" presName="node" presStyleLbl="node1" presStyleIdx="0" presStyleCnt="6" custScaleX="168782" custRadScaleRad="100154" custRadScaleInc="26">
        <dgm:presLayoutVars>
          <dgm:bulletEnabled val="1"/>
        </dgm:presLayoutVars>
      </dgm:prSet>
      <dgm:spPr/>
    </dgm:pt>
    <dgm:pt modelId="{784CF02E-DF0E-4CF3-9C14-91D7C0009A3C}" type="pres">
      <dgm:prSet presAssocID="{CB438E9E-AB74-40E7-81D4-446871992907}" presName="parTrans" presStyleLbl="sibTrans2D1" presStyleIdx="1" presStyleCnt="6"/>
      <dgm:spPr/>
    </dgm:pt>
    <dgm:pt modelId="{5E54A3BF-F039-468C-B3E1-2C6FE1332063}" type="pres">
      <dgm:prSet presAssocID="{CB438E9E-AB74-40E7-81D4-446871992907}" presName="connectorText" presStyleLbl="sibTrans2D1" presStyleIdx="1" presStyleCnt="6"/>
      <dgm:spPr/>
    </dgm:pt>
    <dgm:pt modelId="{9F190DF2-CA87-4896-877E-3EB04C636FA6}" type="pres">
      <dgm:prSet presAssocID="{3BEAC834-CF46-494D-81D3-8D354119AF44}" presName="node" presStyleLbl="node1" presStyleIdx="1" presStyleCnt="6" custScaleX="161007" custScaleY="115943" custRadScaleRad="131388" custRadScaleInc="38806">
        <dgm:presLayoutVars>
          <dgm:bulletEnabled val="1"/>
        </dgm:presLayoutVars>
      </dgm:prSet>
      <dgm:spPr/>
    </dgm:pt>
    <dgm:pt modelId="{BB76A4BF-0974-4587-9ABA-FE7B50588E81}" type="pres">
      <dgm:prSet presAssocID="{E31EB6A4-D2F2-4A9C-B9C3-B2CF26CF0DF1}" presName="parTrans" presStyleLbl="sibTrans2D1" presStyleIdx="2" presStyleCnt="6" custScaleX="134973"/>
      <dgm:spPr/>
    </dgm:pt>
    <dgm:pt modelId="{4BAD60C9-BD1D-4222-BF01-3BD1D970FA12}" type="pres">
      <dgm:prSet presAssocID="{E31EB6A4-D2F2-4A9C-B9C3-B2CF26CF0DF1}" presName="connectorText" presStyleLbl="sibTrans2D1" presStyleIdx="2" presStyleCnt="6"/>
      <dgm:spPr/>
    </dgm:pt>
    <dgm:pt modelId="{A346400A-1824-4994-BC2D-B0E6E412BE3D}" type="pres">
      <dgm:prSet presAssocID="{81D43770-E288-49E5-A9E6-9679C17A7C57}" presName="node" presStyleLbl="node1" presStyleIdx="2" presStyleCnt="6" custScaleX="155765" custRadScaleRad="122783" custRadScaleInc="7096">
        <dgm:presLayoutVars>
          <dgm:bulletEnabled val="1"/>
        </dgm:presLayoutVars>
      </dgm:prSet>
      <dgm:spPr/>
    </dgm:pt>
    <dgm:pt modelId="{0D3B91D2-27A1-476A-950A-4425A0E3F077}" type="pres">
      <dgm:prSet presAssocID="{48FE70C4-101E-4319-A2B0-3AD28D2901C5}" presName="parTrans" presStyleLbl="sibTrans2D1" presStyleIdx="3" presStyleCnt="6"/>
      <dgm:spPr/>
    </dgm:pt>
    <dgm:pt modelId="{337E5737-7EF7-4418-913C-4FD36F2499AE}" type="pres">
      <dgm:prSet presAssocID="{48FE70C4-101E-4319-A2B0-3AD28D2901C5}" presName="connectorText" presStyleLbl="sibTrans2D1" presStyleIdx="3" presStyleCnt="6"/>
      <dgm:spPr/>
    </dgm:pt>
    <dgm:pt modelId="{2364B70E-BA65-47CD-AFD6-1CB6C09BC05C}" type="pres">
      <dgm:prSet presAssocID="{F7522B26-3139-4D9B-8A92-FD9B7CF58FB4}" presName="node" presStyleLbl="node1" presStyleIdx="3" presStyleCnt="6" custScaleX="153272" custRadScaleRad="97272" custRadScaleInc="6216">
        <dgm:presLayoutVars>
          <dgm:bulletEnabled val="1"/>
        </dgm:presLayoutVars>
      </dgm:prSet>
      <dgm:spPr/>
    </dgm:pt>
    <dgm:pt modelId="{2AC0A1A0-8915-4D8B-952F-35CF87AAFC7D}" type="pres">
      <dgm:prSet presAssocID="{ECB93163-9418-4C73-9F44-A35A007AAB62}" presName="parTrans" presStyleLbl="sibTrans2D1" presStyleIdx="4" presStyleCnt="6"/>
      <dgm:spPr/>
    </dgm:pt>
    <dgm:pt modelId="{ED193D69-9B76-45B1-A410-1B2FD27D24E6}" type="pres">
      <dgm:prSet presAssocID="{ECB93163-9418-4C73-9F44-A35A007AAB62}" presName="connectorText" presStyleLbl="sibTrans2D1" presStyleIdx="4" presStyleCnt="6"/>
      <dgm:spPr/>
    </dgm:pt>
    <dgm:pt modelId="{73C55EB9-B18F-4652-BCD2-80E8C6A2185C}" type="pres">
      <dgm:prSet presAssocID="{40C94231-C12E-4A64-A21F-CF7BDCA75A55}" presName="node" presStyleLbl="node1" presStyleIdx="4" presStyleCnt="6" custScaleX="155127" custScaleY="140063" custRadScaleRad="140516" custRadScaleInc="32178">
        <dgm:presLayoutVars>
          <dgm:bulletEnabled val="1"/>
        </dgm:presLayoutVars>
      </dgm:prSet>
      <dgm:spPr/>
    </dgm:pt>
    <dgm:pt modelId="{DC35422C-CD96-42B8-971B-68A775E9AE6B}" type="pres">
      <dgm:prSet presAssocID="{372EADB2-A9E7-42ED-8066-9248105E1720}" presName="parTrans" presStyleLbl="sibTrans2D1" presStyleIdx="5" presStyleCnt="6"/>
      <dgm:spPr/>
    </dgm:pt>
    <dgm:pt modelId="{4955B42B-76FC-48ED-834F-6D946AFB241C}" type="pres">
      <dgm:prSet presAssocID="{372EADB2-A9E7-42ED-8066-9248105E1720}" presName="connectorText" presStyleLbl="sibTrans2D1" presStyleIdx="5" presStyleCnt="6"/>
      <dgm:spPr/>
    </dgm:pt>
    <dgm:pt modelId="{F7BC0E23-7123-4807-A299-2B5190CFCE4F}" type="pres">
      <dgm:prSet presAssocID="{2EE417A6-283F-4CA8-A7F5-B45476AC91AF}" presName="node" presStyleLbl="node1" presStyleIdx="5" presStyleCnt="6" custScaleX="167981" custScaleY="129278" custRadScaleRad="140491" custRadScaleInc="-20787">
        <dgm:presLayoutVars>
          <dgm:bulletEnabled val="1"/>
        </dgm:presLayoutVars>
      </dgm:prSet>
      <dgm:spPr/>
    </dgm:pt>
  </dgm:ptLst>
  <dgm:cxnLst>
    <dgm:cxn modelId="{1D55391E-5500-4DD3-8882-B72768B687A6}" type="presOf" srcId="{E31EB6A4-D2F2-4A9C-B9C3-B2CF26CF0DF1}" destId="{4BAD60C9-BD1D-4222-BF01-3BD1D970FA12}" srcOrd="1" destOrd="0" presId="urn:microsoft.com/office/officeart/2005/8/layout/radial5"/>
    <dgm:cxn modelId="{A8E7213E-303A-4F40-B489-AB28E6A8330F}" type="presOf" srcId="{BF01BB77-74DA-4037-91B4-82618A2F611F}" destId="{6F0FC235-4FF4-4AFB-825A-86F227401BBB}" srcOrd="0" destOrd="0" presId="urn:microsoft.com/office/officeart/2005/8/layout/radial5"/>
    <dgm:cxn modelId="{2C2C195D-2264-4CF7-9AEC-B83E48D6601F}" srcId="{0089F8C6-7EAA-4571-864F-C46991224419}" destId="{93DEAC40-BC01-452A-AC34-6C6CF929B0B9}" srcOrd="0" destOrd="0" parTransId="{1ACDDFAC-95F7-436B-9F6F-6126B0B1267B}" sibTransId="{CD8572CA-3E63-46FB-B524-A92E04CD87E8}"/>
    <dgm:cxn modelId="{85811062-6AAD-4F8A-9BBE-FF750C8EA080}" srcId="{0089F8C6-7EAA-4571-864F-C46991224419}" destId="{81D43770-E288-49E5-A9E6-9679C17A7C57}" srcOrd="2" destOrd="0" parTransId="{E31EB6A4-D2F2-4A9C-B9C3-B2CF26CF0DF1}" sibTransId="{A5727F37-D186-41F8-B02B-D952BBDAE945}"/>
    <dgm:cxn modelId="{002B8162-7018-4E93-BCFD-C19E92887CBF}" type="presOf" srcId="{48FE70C4-101E-4319-A2B0-3AD28D2901C5}" destId="{337E5737-7EF7-4418-913C-4FD36F2499AE}" srcOrd="1" destOrd="0" presId="urn:microsoft.com/office/officeart/2005/8/layout/radial5"/>
    <dgm:cxn modelId="{0F760D63-921C-4B45-9070-E4D9398FCC26}" srcId="{0089F8C6-7EAA-4571-864F-C46991224419}" destId="{3BEAC834-CF46-494D-81D3-8D354119AF44}" srcOrd="1" destOrd="0" parTransId="{CB438E9E-AB74-40E7-81D4-446871992907}" sibTransId="{34322E78-BCD3-42D9-AA13-716BF31F820B}"/>
    <dgm:cxn modelId="{BD966366-A987-4EF1-8D93-11C61C20EA20}" type="presOf" srcId="{E31EB6A4-D2F2-4A9C-B9C3-B2CF26CF0DF1}" destId="{BB76A4BF-0974-4587-9ABA-FE7B50588E81}" srcOrd="0" destOrd="0" presId="urn:microsoft.com/office/officeart/2005/8/layout/radial5"/>
    <dgm:cxn modelId="{F5C32167-FAF7-4A22-9ED9-B7BB6593F1E7}" type="presOf" srcId="{ECB93163-9418-4C73-9F44-A35A007AAB62}" destId="{2AC0A1A0-8915-4D8B-952F-35CF87AAFC7D}" srcOrd="0" destOrd="0" presId="urn:microsoft.com/office/officeart/2005/8/layout/radial5"/>
    <dgm:cxn modelId="{1F850E68-37EA-4972-8469-65103BC5ECB3}" type="presOf" srcId="{CB438E9E-AB74-40E7-81D4-446871992907}" destId="{5E54A3BF-F039-468C-B3E1-2C6FE1332063}" srcOrd="1" destOrd="0" presId="urn:microsoft.com/office/officeart/2005/8/layout/radial5"/>
    <dgm:cxn modelId="{CFCB2A4E-6AC9-4504-9D64-D98C2E7F309D}" type="presOf" srcId="{48FE70C4-101E-4319-A2B0-3AD28D2901C5}" destId="{0D3B91D2-27A1-476A-950A-4425A0E3F077}" srcOrd="0" destOrd="0" presId="urn:microsoft.com/office/officeart/2005/8/layout/radial5"/>
    <dgm:cxn modelId="{88C7D173-5705-456C-B918-E945FF0648EF}" type="presOf" srcId="{1ACDDFAC-95F7-436B-9F6F-6126B0B1267B}" destId="{09C06445-EC81-4541-911F-ED51D2734903}" srcOrd="1" destOrd="0" presId="urn:microsoft.com/office/officeart/2005/8/layout/radial5"/>
    <dgm:cxn modelId="{8E8C1C78-2C27-4013-96E3-7026ADB9E600}" type="presOf" srcId="{1ACDDFAC-95F7-436B-9F6F-6126B0B1267B}" destId="{E49E7EC4-0DD2-416D-A59F-3BF14C357EBC}" srcOrd="0" destOrd="0" presId="urn:microsoft.com/office/officeart/2005/8/layout/radial5"/>
    <dgm:cxn modelId="{9D43EA7C-E603-473C-8A14-F3C6144C6DA7}" srcId="{0089F8C6-7EAA-4571-864F-C46991224419}" destId="{40C94231-C12E-4A64-A21F-CF7BDCA75A55}" srcOrd="4" destOrd="0" parTransId="{ECB93163-9418-4C73-9F44-A35A007AAB62}" sibTransId="{72CE0778-16A3-4026-941B-0C833912E1C7}"/>
    <dgm:cxn modelId="{79AD1991-1F8F-4B7B-8D0E-51631B15A80A}" type="presOf" srcId="{3BEAC834-CF46-494D-81D3-8D354119AF44}" destId="{9F190DF2-CA87-4896-877E-3EB04C636FA6}" srcOrd="0" destOrd="0" presId="urn:microsoft.com/office/officeart/2005/8/layout/radial5"/>
    <dgm:cxn modelId="{5BEABF98-6751-4AF1-9411-C1FF0BE68728}" type="presOf" srcId="{372EADB2-A9E7-42ED-8066-9248105E1720}" destId="{DC35422C-CD96-42B8-971B-68A775E9AE6B}" srcOrd="0" destOrd="0" presId="urn:microsoft.com/office/officeart/2005/8/layout/radial5"/>
    <dgm:cxn modelId="{A27802A1-EECC-44D5-B738-F3B8A9AB437D}" type="presOf" srcId="{2EE417A6-283F-4CA8-A7F5-B45476AC91AF}" destId="{F7BC0E23-7123-4807-A299-2B5190CFCE4F}" srcOrd="0" destOrd="0" presId="urn:microsoft.com/office/officeart/2005/8/layout/radial5"/>
    <dgm:cxn modelId="{50801AB3-FA91-4B70-B454-B26708581AAE}" type="presOf" srcId="{F7522B26-3139-4D9B-8A92-FD9B7CF58FB4}" destId="{2364B70E-BA65-47CD-AFD6-1CB6C09BC05C}" srcOrd="0" destOrd="0" presId="urn:microsoft.com/office/officeart/2005/8/layout/radial5"/>
    <dgm:cxn modelId="{4A0A8FBA-83D4-4957-B65B-5B5386183EF2}" srcId="{0089F8C6-7EAA-4571-864F-C46991224419}" destId="{F7522B26-3139-4D9B-8A92-FD9B7CF58FB4}" srcOrd="3" destOrd="0" parTransId="{48FE70C4-101E-4319-A2B0-3AD28D2901C5}" sibTransId="{08F05A17-D0C1-410A-A7FD-21D77DEF3941}"/>
    <dgm:cxn modelId="{5205C4BA-4C0D-4205-A395-87BFD9400E91}" type="presOf" srcId="{CB438E9E-AB74-40E7-81D4-446871992907}" destId="{784CF02E-DF0E-4CF3-9C14-91D7C0009A3C}" srcOrd="0" destOrd="0" presId="urn:microsoft.com/office/officeart/2005/8/layout/radial5"/>
    <dgm:cxn modelId="{CC9B8EC5-F87B-4BEA-80C4-317CD0B88F90}" type="presOf" srcId="{40C94231-C12E-4A64-A21F-CF7BDCA75A55}" destId="{73C55EB9-B18F-4652-BCD2-80E8C6A2185C}" srcOrd="0" destOrd="0" presId="urn:microsoft.com/office/officeart/2005/8/layout/radial5"/>
    <dgm:cxn modelId="{684139DB-0B8B-4045-9D19-FA7D014751A5}" type="presOf" srcId="{81D43770-E288-49E5-A9E6-9679C17A7C57}" destId="{A346400A-1824-4994-BC2D-B0E6E412BE3D}" srcOrd="0" destOrd="0" presId="urn:microsoft.com/office/officeart/2005/8/layout/radial5"/>
    <dgm:cxn modelId="{62187DDD-9D46-43E6-A30E-49098344E7B9}" srcId="{0089F8C6-7EAA-4571-864F-C46991224419}" destId="{2EE417A6-283F-4CA8-A7F5-B45476AC91AF}" srcOrd="5" destOrd="0" parTransId="{372EADB2-A9E7-42ED-8066-9248105E1720}" sibTransId="{BC28785C-44AA-4208-8B07-C17C1DF98ADC}"/>
    <dgm:cxn modelId="{F2A096E3-2F3A-49D8-91C6-4363E17A704C}" type="presOf" srcId="{372EADB2-A9E7-42ED-8066-9248105E1720}" destId="{4955B42B-76FC-48ED-834F-6D946AFB241C}" srcOrd="1" destOrd="0" presId="urn:microsoft.com/office/officeart/2005/8/layout/radial5"/>
    <dgm:cxn modelId="{563973E6-FD8A-4383-8AB5-EE6B1B0B3FC4}" srcId="{BF01BB77-74DA-4037-91B4-82618A2F611F}" destId="{0089F8C6-7EAA-4571-864F-C46991224419}" srcOrd="0" destOrd="0" parTransId="{9E944274-F204-4B3E-92B5-07F58E0560E0}" sibTransId="{1861AE75-ED3E-488D-88A0-43CAC593BC1D}"/>
    <dgm:cxn modelId="{BF9CFFE7-14F0-4013-AD3B-1FE64B3F1B3F}" type="presOf" srcId="{0089F8C6-7EAA-4571-864F-C46991224419}" destId="{77C6C42F-EC7C-40AE-8675-1209E8612903}" srcOrd="0" destOrd="0" presId="urn:microsoft.com/office/officeart/2005/8/layout/radial5"/>
    <dgm:cxn modelId="{80228FEE-DFE7-41B8-8D80-07CB12C99421}" type="presOf" srcId="{ECB93163-9418-4C73-9F44-A35A007AAB62}" destId="{ED193D69-9B76-45B1-A410-1B2FD27D24E6}" srcOrd="1" destOrd="0" presId="urn:microsoft.com/office/officeart/2005/8/layout/radial5"/>
    <dgm:cxn modelId="{7393A2F4-4002-46E0-9545-DAED7098EED4}" type="presOf" srcId="{93DEAC40-BC01-452A-AC34-6C6CF929B0B9}" destId="{412D1ECE-782A-4350-B82E-DC6A48194D48}" srcOrd="0" destOrd="0" presId="urn:microsoft.com/office/officeart/2005/8/layout/radial5"/>
    <dgm:cxn modelId="{5C9F509D-907B-4127-AFD3-AA0B52F47F6C}" type="presParOf" srcId="{6F0FC235-4FF4-4AFB-825A-86F227401BBB}" destId="{77C6C42F-EC7C-40AE-8675-1209E8612903}" srcOrd="0" destOrd="0" presId="urn:microsoft.com/office/officeart/2005/8/layout/radial5"/>
    <dgm:cxn modelId="{6F2AD742-332D-4F0B-94EC-8A8F3BCED395}" type="presParOf" srcId="{6F0FC235-4FF4-4AFB-825A-86F227401BBB}" destId="{E49E7EC4-0DD2-416D-A59F-3BF14C357EBC}" srcOrd="1" destOrd="0" presId="urn:microsoft.com/office/officeart/2005/8/layout/radial5"/>
    <dgm:cxn modelId="{476C4643-BB32-480A-A4A1-34CA7D132A39}" type="presParOf" srcId="{E49E7EC4-0DD2-416D-A59F-3BF14C357EBC}" destId="{09C06445-EC81-4541-911F-ED51D2734903}" srcOrd="0" destOrd="0" presId="urn:microsoft.com/office/officeart/2005/8/layout/radial5"/>
    <dgm:cxn modelId="{F87DE360-EC6E-434A-A07D-B0F9FF4429C8}" type="presParOf" srcId="{6F0FC235-4FF4-4AFB-825A-86F227401BBB}" destId="{412D1ECE-782A-4350-B82E-DC6A48194D48}" srcOrd="2" destOrd="0" presId="urn:microsoft.com/office/officeart/2005/8/layout/radial5"/>
    <dgm:cxn modelId="{20B9CC36-00FB-4175-8D63-72A43B4FA954}" type="presParOf" srcId="{6F0FC235-4FF4-4AFB-825A-86F227401BBB}" destId="{784CF02E-DF0E-4CF3-9C14-91D7C0009A3C}" srcOrd="3" destOrd="0" presId="urn:microsoft.com/office/officeart/2005/8/layout/radial5"/>
    <dgm:cxn modelId="{56C79FA1-B5AF-41FE-94C6-299E96ADAA8A}" type="presParOf" srcId="{784CF02E-DF0E-4CF3-9C14-91D7C0009A3C}" destId="{5E54A3BF-F039-468C-B3E1-2C6FE1332063}" srcOrd="0" destOrd="0" presId="urn:microsoft.com/office/officeart/2005/8/layout/radial5"/>
    <dgm:cxn modelId="{D3A9C5C5-9A1D-4FB3-A52A-E91A7B7A79A0}" type="presParOf" srcId="{6F0FC235-4FF4-4AFB-825A-86F227401BBB}" destId="{9F190DF2-CA87-4896-877E-3EB04C636FA6}" srcOrd="4" destOrd="0" presId="urn:microsoft.com/office/officeart/2005/8/layout/radial5"/>
    <dgm:cxn modelId="{AEDA3AA8-4D67-4B1D-AB91-66CB86BE5B25}" type="presParOf" srcId="{6F0FC235-4FF4-4AFB-825A-86F227401BBB}" destId="{BB76A4BF-0974-4587-9ABA-FE7B50588E81}" srcOrd="5" destOrd="0" presId="urn:microsoft.com/office/officeart/2005/8/layout/radial5"/>
    <dgm:cxn modelId="{4B1882EF-882B-4D3C-B626-10AF6643C629}" type="presParOf" srcId="{BB76A4BF-0974-4587-9ABA-FE7B50588E81}" destId="{4BAD60C9-BD1D-4222-BF01-3BD1D970FA12}" srcOrd="0" destOrd="0" presId="urn:microsoft.com/office/officeart/2005/8/layout/radial5"/>
    <dgm:cxn modelId="{512453B7-C325-407F-89C2-72D4EDEFDF2A}" type="presParOf" srcId="{6F0FC235-4FF4-4AFB-825A-86F227401BBB}" destId="{A346400A-1824-4994-BC2D-B0E6E412BE3D}" srcOrd="6" destOrd="0" presId="urn:microsoft.com/office/officeart/2005/8/layout/radial5"/>
    <dgm:cxn modelId="{E8286B4D-A510-4736-974F-38C854EB03AA}" type="presParOf" srcId="{6F0FC235-4FF4-4AFB-825A-86F227401BBB}" destId="{0D3B91D2-27A1-476A-950A-4425A0E3F077}" srcOrd="7" destOrd="0" presId="urn:microsoft.com/office/officeart/2005/8/layout/radial5"/>
    <dgm:cxn modelId="{8306C861-567B-4CED-B386-A80FF9CA2503}" type="presParOf" srcId="{0D3B91D2-27A1-476A-950A-4425A0E3F077}" destId="{337E5737-7EF7-4418-913C-4FD36F2499AE}" srcOrd="0" destOrd="0" presId="urn:microsoft.com/office/officeart/2005/8/layout/radial5"/>
    <dgm:cxn modelId="{7428EE3E-D44C-4BB0-92C3-9B97D018832E}" type="presParOf" srcId="{6F0FC235-4FF4-4AFB-825A-86F227401BBB}" destId="{2364B70E-BA65-47CD-AFD6-1CB6C09BC05C}" srcOrd="8" destOrd="0" presId="urn:microsoft.com/office/officeart/2005/8/layout/radial5"/>
    <dgm:cxn modelId="{D68BD123-1CEC-49FC-AE46-DF6D42EF1F64}" type="presParOf" srcId="{6F0FC235-4FF4-4AFB-825A-86F227401BBB}" destId="{2AC0A1A0-8915-4D8B-952F-35CF87AAFC7D}" srcOrd="9" destOrd="0" presId="urn:microsoft.com/office/officeart/2005/8/layout/radial5"/>
    <dgm:cxn modelId="{E1579345-CECF-4CA8-A725-289DF79A292E}" type="presParOf" srcId="{2AC0A1A0-8915-4D8B-952F-35CF87AAFC7D}" destId="{ED193D69-9B76-45B1-A410-1B2FD27D24E6}" srcOrd="0" destOrd="0" presId="urn:microsoft.com/office/officeart/2005/8/layout/radial5"/>
    <dgm:cxn modelId="{C6619427-3A2B-4E7D-8E8C-082A9508CE85}" type="presParOf" srcId="{6F0FC235-4FF4-4AFB-825A-86F227401BBB}" destId="{73C55EB9-B18F-4652-BCD2-80E8C6A2185C}" srcOrd="10" destOrd="0" presId="urn:microsoft.com/office/officeart/2005/8/layout/radial5"/>
    <dgm:cxn modelId="{E421D285-87E9-4242-B7BA-67F74C8F1987}" type="presParOf" srcId="{6F0FC235-4FF4-4AFB-825A-86F227401BBB}" destId="{DC35422C-CD96-42B8-971B-68A775E9AE6B}" srcOrd="11" destOrd="0" presId="urn:microsoft.com/office/officeart/2005/8/layout/radial5"/>
    <dgm:cxn modelId="{76A01EFC-5D9B-4615-9EAE-7F3FD188ABA4}" type="presParOf" srcId="{DC35422C-CD96-42B8-971B-68A775E9AE6B}" destId="{4955B42B-76FC-48ED-834F-6D946AFB241C}" srcOrd="0" destOrd="0" presId="urn:microsoft.com/office/officeart/2005/8/layout/radial5"/>
    <dgm:cxn modelId="{2C22E673-F993-4305-9CA6-D1C01A59A57F}" type="presParOf" srcId="{6F0FC235-4FF4-4AFB-825A-86F227401BBB}" destId="{F7BC0E23-7123-4807-A299-2B5190CFCE4F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29B1CC-8FEE-4908-9469-E9965C191546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51EF87FB-5D11-4F2F-87FF-802588EE320C}">
      <dgm:prSet phldrT="[Текст]" custT="1"/>
      <dgm:spPr/>
      <dgm:t>
        <a:bodyPr/>
        <a:lstStyle/>
        <a:p>
          <a:r>
            <a:rPr lang="ky-KG" sz="1800" b="1" dirty="0">
              <a:solidFill>
                <a:srgbClr val="002060"/>
              </a:solidFill>
              <a:latin typeface="+mn-lt"/>
            </a:rPr>
            <a:t>  “ ЮНИСЕФ”</a:t>
          </a:r>
          <a:endParaRPr lang="ru-RU" sz="1800" b="1" dirty="0">
            <a:solidFill>
              <a:srgbClr val="002060"/>
            </a:solidFill>
            <a:latin typeface="+mn-lt"/>
          </a:endParaRPr>
        </a:p>
      </dgm:t>
    </dgm:pt>
    <dgm:pt modelId="{96F489DF-8D35-4EEC-8BA0-450A14D02C74}" type="parTrans" cxnId="{A6DCC6E4-3A3A-4F0D-B8D1-6EFC4623B20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+mn-lt"/>
          </a:endParaRPr>
        </a:p>
      </dgm:t>
    </dgm:pt>
    <dgm:pt modelId="{D7E207AF-0BF7-4904-A815-11743C40521A}" type="sibTrans" cxnId="{A6DCC6E4-3A3A-4F0D-B8D1-6EFC4623B20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+mn-lt"/>
          </a:endParaRPr>
        </a:p>
      </dgm:t>
    </dgm:pt>
    <dgm:pt modelId="{5EB5C0C4-51C5-40E4-B419-1DA26854B9F4}">
      <dgm:prSet phldrT="[Текст]" custT="1"/>
      <dgm:spPr/>
      <dgm:t>
        <a:bodyPr/>
        <a:lstStyle/>
        <a:p>
          <a:r>
            <a:rPr lang="ky-KG" sz="2400" b="1" dirty="0">
              <a:solidFill>
                <a:srgbClr val="002060"/>
              </a:solidFill>
              <a:latin typeface="+mn-lt"/>
            </a:rPr>
            <a:t> </a:t>
          </a:r>
          <a:r>
            <a:rPr lang="ru-RU" altLang="ru-RU" sz="2400" b="1" dirty="0">
              <a:solidFill>
                <a:srgbClr val="002060"/>
              </a:solidFill>
            </a:rPr>
            <a:t>«</a:t>
          </a:r>
          <a:r>
            <a:rPr lang="en-US" altLang="ru-RU" sz="2400" b="1" dirty="0">
              <a:solidFill>
                <a:srgbClr val="002060"/>
              </a:solidFill>
            </a:rPr>
            <a:t>SHEA* s GREAT</a:t>
          </a:r>
          <a:r>
            <a:rPr lang="ru-RU" altLang="ru-RU" sz="2400" b="1" dirty="0">
              <a:solidFill>
                <a:srgbClr val="002060"/>
              </a:solidFill>
            </a:rPr>
            <a:t>»</a:t>
          </a:r>
          <a:r>
            <a:rPr lang="en-US" altLang="ru-RU" sz="2400" b="1" dirty="0">
              <a:solidFill>
                <a:srgbClr val="002060"/>
              </a:solidFill>
            </a:rPr>
            <a:t> </a:t>
          </a:r>
          <a:endParaRPr lang="ru-RU" sz="2400" b="1" dirty="0">
            <a:solidFill>
              <a:srgbClr val="002060"/>
            </a:solidFill>
            <a:latin typeface="+mn-lt"/>
          </a:endParaRPr>
        </a:p>
      </dgm:t>
    </dgm:pt>
    <dgm:pt modelId="{3407C26C-057A-4925-AD4B-5DDA9E6082A9}" type="parTrans" cxnId="{36C25870-A882-42DC-8E9A-0C940F9C0AB9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+mn-lt"/>
          </a:endParaRPr>
        </a:p>
      </dgm:t>
    </dgm:pt>
    <dgm:pt modelId="{4040FEB0-B3F5-4D5B-99B3-B95F0B52289C}" type="sibTrans" cxnId="{36C25870-A882-42DC-8E9A-0C940F9C0AB9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+mn-lt"/>
          </a:endParaRPr>
        </a:p>
      </dgm:t>
    </dgm:pt>
    <dgm:pt modelId="{6D787D8A-EC04-45D1-87ED-9CEC8CBE27CE}">
      <dgm:prSet phldrT="[Текст]" custT="1"/>
      <dgm:spPr/>
      <dgm:t>
        <a:bodyPr/>
        <a:lstStyle/>
        <a:p>
          <a:pPr algn="ctr"/>
          <a:r>
            <a:rPr lang="ru-RU" altLang="ru-RU" sz="2000" b="1" dirty="0" err="1">
              <a:solidFill>
                <a:srgbClr val="002060"/>
              </a:solidFill>
            </a:rPr>
            <a:t>кыздардын</a:t>
          </a:r>
          <a:r>
            <a:rPr lang="ru-RU" altLang="ru-RU" sz="2000" b="1" dirty="0">
              <a:solidFill>
                <a:srgbClr val="002060"/>
              </a:solidFill>
            </a:rPr>
            <a:t> </a:t>
          </a:r>
          <a:r>
            <a:rPr lang="ru-RU" altLang="ru-RU" sz="2000" b="1" dirty="0" err="1">
              <a:solidFill>
                <a:srgbClr val="002060"/>
              </a:solidFill>
            </a:rPr>
            <a:t>укуктарын</a:t>
          </a:r>
          <a:r>
            <a:rPr lang="ru-RU" altLang="ru-RU" sz="2000" b="1" dirty="0">
              <a:solidFill>
                <a:srgbClr val="002060"/>
              </a:solidFill>
            </a:rPr>
            <a:t> </a:t>
          </a:r>
          <a:r>
            <a:rPr lang="ru-RU" altLang="ru-RU" sz="2000" b="1" dirty="0" err="1">
              <a:solidFill>
                <a:srgbClr val="002060"/>
              </a:solidFill>
            </a:rPr>
            <a:t>колдоо</a:t>
          </a:r>
          <a:r>
            <a:rPr lang="ru-RU" altLang="ru-RU" sz="2000" b="1" dirty="0">
              <a:solidFill>
                <a:srgbClr val="002060"/>
              </a:solidFill>
            </a:rPr>
            <a:t>- </a:t>
          </a:r>
          <a:r>
            <a:rPr lang="ru-RU" altLang="ru-RU" sz="2000" b="1" dirty="0" err="1">
              <a:solidFill>
                <a:srgbClr val="002060"/>
              </a:solidFill>
            </a:rPr>
            <a:t>технологиялардын</a:t>
          </a:r>
          <a:r>
            <a:rPr lang="ru-RU" altLang="ru-RU" sz="2000" b="1" dirty="0">
              <a:solidFill>
                <a:srgbClr val="002060"/>
              </a:solidFill>
            </a:rPr>
            <a:t> </a:t>
          </a:r>
          <a:r>
            <a:rPr lang="ru-RU" altLang="ru-RU" sz="2000" b="1" dirty="0" err="1">
              <a:solidFill>
                <a:srgbClr val="002060"/>
              </a:solidFill>
            </a:rPr>
            <a:t>жана</a:t>
          </a:r>
          <a:r>
            <a:rPr lang="ru-RU" altLang="ru-RU" sz="2000" b="1" dirty="0">
              <a:solidFill>
                <a:srgbClr val="002060"/>
              </a:solidFill>
            </a:rPr>
            <a:t> </a:t>
          </a:r>
          <a:r>
            <a:rPr lang="ru-RU" altLang="ru-RU" sz="2000" b="1" dirty="0" err="1">
              <a:solidFill>
                <a:srgbClr val="002060"/>
              </a:solidFill>
            </a:rPr>
            <a:t>ишкерликтин</a:t>
          </a:r>
          <a:r>
            <a:rPr lang="ru-RU" altLang="ru-RU" sz="2000" b="1" dirty="0">
              <a:solidFill>
                <a:srgbClr val="002060"/>
              </a:solidFill>
            </a:rPr>
            <a:t> </a:t>
          </a:r>
          <a:r>
            <a:rPr lang="ru-RU" altLang="ru-RU" sz="2000" b="1" dirty="0" err="1">
              <a:solidFill>
                <a:srgbClr val="002060"/>
              </a:solidFill>
            </a:rPr>
            <a:t>өнүгүшү боюнча</a:t>
          </a:r>
          <a:r>
            <a:rPr lang="ru-RU" altLang="ru-RU" sz="2000" b="1" dirty="0">
              <a:solidFill>
                <a:srgbClr val="002060"/>
              </a:solidFill>
            </a:rPr>
            <a:t> </a:t>
          </a:r>
          <a:r>
            <a:rPr lang="ru-RU" altLang="ru-RU" sz="2000" b="1" dirty="0" err="1">
              <a:solidFill>
                <a:srgbClr val="002060"/>
              </a:solidFill>
            </a:rPr>
            <a:t>буйруса</a:t>
          </a:r>
          <a:r>
            <a:rPr lang="ru-RU" altLang="ru-RU" sz="2000" b="1" dirty="0">
              <a:solidFill>
                <a:srgbClr val="002060"/>
              </a:solidFill>
            </a:rPr>
            <a:t> </a:t>
          </a:r>
          <a:r>
            <a:rPr lang="ru-RU" altLang="ru-RU" sz="2000" b="1" dirty="0" err="1">
              <a:solidFill>
                <a:srgbClr val="002060"/>
              </a:solidFill>
            </a:rPr>
            <a:t>ийгиликтерди</a:t>
          </a:r>
          <a:r>
            <a:rPr lang="ru-RU" altLang="ru-RU" sz="2000" b="1" dirty="0">
              <a:solidFill>
                <a:srgbClr val="002060"/>
              </a:solidFill>
            </a:rPr>
            <a:t> </a:t>
          </a:r>
          <a:r>
            <a:rPr lang="ru-RU" altLang="ru-RU" sz="2000" b="1" dirty="0" err="1">
              <a:solidFill>
                <a:srgbClr val="002060"/>
              </a:solidFill>
            </a:rPr>
            <a:t>багынтабыз</a:t>
          </a:r>
          <a:endParaRPr lang="ru-RU" sz="2000" b="1" dirty="0">
            <a:solidFill>
              <a:srgbClr val="002060"/>
            </a:solidFill>
            <a:latin typeface="+mn-lt"/>
          </a:endParaRPr>
        </a:p>
      </dgm:t>
    </dgm:pt>
    <dgm:pt modelId="{496C3536-EF50-4267-96D7-5EB7F6CCDA6E}" type="parTrans" cxnId="{F19B38D0-5DD5-4EB9-9647-D91F977B4E4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+mn-lt"/>
          </a:endParaRPr>
        </a:p>
      </dgm:t>
    </dgm:pt>
    <dgm:pt modelId="{15CC7B03-637C-442D-A44D-87723E39B867}" type="sibTrans" cxnId="{F19B38D0-5DD5-4EB9-9647-D91F977B4E4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+mn-lt"/>
          </a:endParaRPr>
        </a:p>
      </dgm:t>
    </dgm:pt>
    <dgm:pt modelId="{DE5A6C3E-7C21-4C3B-AD98-ABFC850BD5F7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ky-KG" sz="2400" b="1" dirty="0">
              <a:solidFill>
                <a:srgbClr val="002060"/>
              </a:solidFill>
              <a:latin typeface="+mn-lt"/>
            </a:rPr>
            <a:t> </a:t>
          </a:r>
          <a:r>
            <a:rPr lang="ky-KG" altLang="ru-RU" sz="2400" b="1" dirty="0">
              <a:solidFill>
                <a:srgbClr val="002060"/>
              </a:solidFill>
            </a:rPr>
            <a:t>“Ыйык-Ата журт” </a:t>
          </a:r>
          <a:endParaRPr lang="ru-RU" sz="2400" b="1" dirty="0">
            <a:solidFill>
              <a:srgbClr val="002060"/>
            </a:solidFill>
            <a:latin typeface="+mn-lt"/>
          </a:endParaRPr>
        </a:p>
      </dgm:t>
    </dgm:pt>
    <dgm:pt modelId="{EEA97F7B-0EA0-4FB5-9978-5ECDFBF0457C}" type="parTrans" cxnId="{D7E164EC-90F3-4CC7-AB46-8C78A22AC68B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+mn-lt"/>
          </a:endParaRPr>
        </a:p>
      </dgm:t>
    </dgm:pt>
    <dgm:pt modelId="{5A85D00E-AE72-4D11-8B50-65327722F5AA}" type="sibTrans" cxnId="{D7E164EC-90F3-4CC7-AB46-8C78A22AC68B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+mn-lt"/>
          </a:endParaRPr>
        </a:p>
      </dgm:t>
    </dgm:pt>
    <dgm:pt modelId="{95682559-F52E-4A71-9DA3-9C24C6A90CC2}">
      <dgm:prSet phldrT="[Текст]" custT="1"/>
      <dgm:spPr/>
      <dgm:t>
        <a:bodyPr/>
        <a:lstStyle/>
        <a:p>
          <a:pPr algn="ctr"/>
          <a:r>
            <a:rPr lang="ky-KG" sz="1800" b="1" dirty="0">
              <a:solidFill>
                <a:srgbClr val="002060"/>
              </a:solidFill>
              <a:latin typeface="+mn-lt"/>
            </a:rPr>
            <a:t>Бул долбоор менен иштешүүдө балдарыбыз республика боюнча 2- орунду багындырышты</a:t>
          </a:r>
          <a:endParaRPr lang="ru-RU" sz="1800" b="1" dirty="0">
            <a:solidFill>
              <a:srgbClr val="002060"/>
            </a:solidFill>
            <a:latin typeface="+mn-lt"/>
          </a:endParaRPr>
        </a:p>
      </dgm:t>
    </dgm:pt>
    <dgm:pt modelId="{DA8B112D-BB4A-437C-BFF9-FDE298ADE1A5}" type="parTrans" cxnId="{FAE1209F-2C92-44B1-9498-EE0B36F5A428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+mn-lt"/>
          </a:endParaRPr>
        </a:p>
      </dgm:t>
    </dgm:pt>
    <dgm:pt modelId="{DE2254FD-261D-4B03-97A4-642FE7C040DC}" type="sibTrans" cxnId="{FAE1209F-2C92-44B1-9498-EE0B36F5A428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+mn-lt"/>
          </a:endParaRPr>
        </a:p>
      </dgm:t>
    </dgm:pt>
    <dgm:pt modelId="{84FDE9A8-973C-45D2-91BA-62797AD95E54}">
      <dgm:prSet phldrT="[Текст]" custT="1"/>
      <dgm:spPr/>
      <dgm:t>
        <a:bodyPr/>
        <a:lstStyle/>
        <a:p>
          <a:pPr algn="ctr"/>
          <a:r>
            <a:rPr lang="ky-KG" sz="2000" b="1" dirty="0">
              <a:solidFill>
                <a:srgbClr val="002060"/>
              </a:solidFill>
              <a:latin typeface="+mn-lt"/>
            </a:rPr>
            <a:t>“Таза мектеп” долбоорун жазып, шаарда 1- оорунду камсыздап келишти</a:t>
          </a:r>
          <a:endParaRPr lang="ru-RU" sz="2000" b="1" dirty="0">
            <a:solidFill>
              <a:srgbClr val="002060"/>
            </a:solidFill>
            <a:latin typeface="+mn-lt"/>
          </a:endParaRPr>
        </a:p>
      </dgm:t>
    </dgm:pt>
    <dgm:pt modelId="{9ABE42A9-40C6-4A9B-BE81-571B3C7B80E5}" type="sibTrans" cxnId="{A3B915C4-3B3F-41EE-A3CF-814BB6580CA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+mn-lt"/>
          </a:endParaRPr>
        </a:p>
      </dgm:t>
    </dgm:pt>
    <dgm:pt modelId="{38ADA6FF-07F3-42D4-B7B0-20D7185E17C0}" type="parTrans" cxnId="{A3B915C4-3B3F-41EE-A3CF-814BB6580CA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+mn-lt"/>
          </a:endParaRPr>
        </a:p>
      </dgm:t>
    </dgm:pt>
    <dgm:pt modelId="{40F18848-F061-484F-8C3A-E21A422652D7}" type="pres">
      <dgm:prSet presAssocID="{9529B1CC-8FEE-4908-9469-E9965C191546}" presName="Name0" presStyleCnt="0">
        <dgm:presLayoutVars>
          <dgm:dir/>
          <dgm:animLvl val="lvl"/>
          <dgm:resizeHandles val="exact"/>
        </dgm:presLayoutVars>
      </dgm:prSet>
      <dgm:spPr/>
    </dgm:pt>
    <dgm:pt modelId="{89BD7405-6315-47B3-AB67-E7C96A9AB380}" type="pres">
      <dgm:prSet presAssocID="{51EF87FB-5D11-4F2F-87FF-802588EE320C}" presName="composite" presStyleCnt="0"/>
      <dgm:spPr/>
    </dgm:pt>
    <dgm:pt modelId="{FD77E22E-3997-4350-ACCB-A59053036DA1}" type="pres">
      <dgm:prSet presAssocID="{51EF87FB-5D11-4F2F-87FF-802588EE320C}" presName="parTx" presStyleLbl="alignNode1" presStyleIdx="0" presStyleCnt="3" custScaleX="109308" custScaleY="110057" custLinFactNeighborX="-218" custLinFactNeighborY="-14069">
        <dgm:presLayoutVars>
          <dgm:chMax val="0"/>
          <dgm:chPref val="0"/>
          <dgm:bulletEnabled val="1"/>
        </dgm:presLayoutVars>
      </dgm:prSet>
      <dgm:spPr/>
    </dgm:pt>
    <dgm:pt modelId="{76974BE9-593E-47EC-9523-A9BD65D3D80B}" type="pres">
      <dgm:prSet presAssocID="{51EF87FB-5D11-4F2F-87FF-802588EE320C}" presName="desTx" presStyleLbl="alignAccFollowNode1" presStyleIdx="0" presStyleCnt="3" custScaleX="103818" custScaleY="100000" custLinFactNeighborX="-837" custLinFactNeighborY="8157">
        <dgm:presLayoutVars>
          <dgm:bulletEnabled val="1"/>
        </dgm:presLayoutVars>
      </dgm:prSet>
      <dgm:spPr/>
    </dgm:pt>
    <dgm:pt modelId="{87280161-4739-4F7C-9A17-E82BF8AE7ED8}" type="pres">
      <dgm:prSet presAssocID="{D7E207AF-0BF7-4904-A815-11743C40521A}" presName="space" presStyleCnt="0"/>
      <dgm:spPr/>
    </dgm:pt>
    <dgm:pt modelId="{CDBFCC56-B11B-40E9-B545-AE8B9C516161}" type="pres">
      <dgm:prSet presAssocID="{5EB5C0C4-51C5-40E4-B419-1DA26854B9F4}" presName="composite" presStyleCnt="0"/>
      <dgm:spPr/>
    </dgm:pt>
    <dgm:pt modelId="{22E48035-CD30-4165-81CA-05BB0524200B}" type="pres">
      <dgm:prSet presAssocID="{5EB5C0C4-51C5-40E4-B419-1DA26854B9F4}" presName="parTx" presStyleLbl="alignNode1" presStyleIdx="1" presStyleCnt="3" custScaleX="108829" custLinFactNeighborX="-2663" custLinFactNeighborY="4114">
        <dgm:presLayoutVars>
          <dgm:chMax val="0"/>
          <dgm:chPref val="0"/>
          <dgm:bulletEnabled val="1"/>
        </dgm:presLayoutVars>
      </dgm:prSet>
      <dgm:spPr/>
    </dgm:pt>
    <dgm:pt modelId="{3422B8B0-2C3F-4636-88F3-FFCD9C6C7A68}" type="pres">
      <dgm:prSet presAssocID="{5EB5C0C4-51C5-40E4-B419-1DA26854B9F4}" presName="desTx" presStyleLbl="alignAccFollowNode1" presStyleIdx="1" presStyleCnt="3" custScaleX="131935" custScaleY="100655" custLinFactNeighborX="-2555" custLinFactNeighborY="17343">
        <dgm:presLayoutVars>
          <dgm:bulletEnabled val="1"/>
        </dgm:presLayoutVars>
      </dgm:prSet>
      <dgm:spPr/>
    </dgm:pt>
    <dgm:pt modelId="{D3356CAE-D8EF-4BC3-908D-7251CC21405B}" type="pres">
      <dgm:prSet presAssocID="{4040FEB0-B3F5-4D5B-99B3-B95F0B52289C}" presName="space" presStyleCnt="0"/>
      <dgm:spPr/>
    </dgm:pt>
    <dgm:pt modelId="{9EB46904-B419-4A51-B33D-DE9B7815A528}" type="pres">
      <dgm:prSet presAssocID="{DE5A6C3E-7C21-4C3B-AD98-ABFC850BD5F7}" presName="composite" presStyleCnt="0"/>
      <dgm:spPr/>
    </dgm:pt>
    <dgm:pt modelId="{4CF0C8F7-261E-4AF9-85D0-B6BF07778B62}" type="pres">
      <dgm:prSet presAssocID="{DE5A6C3E-7C21-4C3B-AD98-ABFC850BD5F7}" presName="parTx" presStyleLbl="alignNode1" presStyleIdx="2" presStyleCnt="3" custScaleY="141515" custLinFactNeighborX="8607" custLinFactNeighborY="-3030">
        <dgm:presLayoutVars>
          <dgm:chMax val="0"/>
          <dgm:chPref val="0"/>
          <dgm:bulletEnabled val="1"/>
        </dgm:presLayoutVars>
      </dgm:prSet>
      <dgm:spPr/>
    </dgm:pt>
    <dgm:pt modelId="{B24E6D2F-EC18-4159-BCA2-03EB897F103E}" type="pres">
      <dgm:prSet presAssocID="{DE5A6C3E-7C21-4C3B-AD98-ABFC850BD5F7}" presName="desTx" presStyleLbl="alignAccFollowNode1" presStyleIdx="2" presStyleCnt="3" custScaleX="112331" custScaleY="95650" custLinFactNeighborX="-1464" custLinFactNeighborY="13264">
        <dgm:presLayoutVars>
          <dgm:bulletEnabled val="1"/>
        </dgm:presLayoutVars>
      </dgm:prSet>
      <dgm:spPr/>
    </dgm:pt>
  </dgm:ptLst>
  <dgm:cxnLst>
    <dgm:cxn modelId="{2BAF7802-E494-4F85-8998-78ECE511606A}" type="presOf" srcId="{84FDE9A8-973C-45D2-91BA-62797AD95E54}" destId="{76974BE9-593E-47EC-9523-A9BD65D3D80B}" srcOrd="0" destOrd="0" presId="urn:microsoft.com/office/officeart/2005/8/layout/hList1"/>
    <dgm:cxn modelId="{6FE9BF1F-989B-42F2-963A-7437DFA74C6B}" type="presOf" srcId="{5EB5C0C4-51C5-40E4-B419-1DA26854B9F4}" destId="{22E48035-CD30-4165-81CA-05BB0524200B}" srcOrd="0" destOrd="0" presId="urn:microsoft.com/office/officeart/2005/8/layout/hList1"/>
    <dgm:cxn modelId="{96BFC46B-DAA2-4D4F-8102-DCB7CCA1E53E}" type="presOf" srcId="{6D787D8A-EC04-45D1-87ED-9CEC8CBE27CE}" destId="{3422B8B0-2C3F-4636-88F3-FFCD9C6C7A68}" srcOrd="0" destOrd="0" presId="urn:microsoft.com/office/officeart/2005/8/layout/hList1"/>
    <dgm:cxn modelId="{3C801C4C-B55A-4AEF-AA73-457D60A2FD84}" type="presOf" srcId="{9529B1CC-8FEE-4908-9469-E9965C191546}" destId="{40F18848-F061-484F-8C3A-E21A422652D7}" srcOrd="0" destOrd="0" presId="urn:microsoft.com/office/officeart/2005/8/layout/hList1"/>
    <dgm:cxn modelId="{36C25870-A882-42DC-8E9A-0C940F9C0AB9}" srcId="{9529B1CC-8FEE-4908-9469-E9965C191546}" destId="{5EB5C0C4-51C5-40E4-B419-1DA26854B9F4}" srcOrd="1" destOrd="0" parTransId="{3407C26C-057A-4925-AD4B-5DDA9E6082A9}" sibTransId="{4040FEB0-B3F5-4D5B-99B3-B95F0B52289C}"/>
    <dgm:cxn modelId="{0FA12293-00FA-46A9-A4AE-2E8CF6563059}" type="presOf" srcId="{DE5A6C3E-7C21-4C3B-AD98-ABFC850BD5F7}" destId="{4CF0C8F7-261E-4AF9-85D0-B6BF07778B62}" srcOrd="0" destOrd="0" presId="urn:microsoft.com/office/officeart/2005/8/layout/hList1"/>
    <dgm:cxn modelId="{FAE1209F-2C92-44B1-9498-EE0B36F5A428}" srcId="{DE5A6C3E-7C21-4C3B-AD98-ABFC850BD5F7}" destId="{95682559-F52E-4A71-9DA3-9C24C6A90CC2}" srcOrd="0" destOrd="0" parTransId="{DA8B112D-BB4A-437C-BFF9-FDE298ADE1A5}" sibTransId="{DE2254FD-261D-4B03-97A4-642FE7C040DC}"/>
    <dgm:cxn modelId="{51B3B5AD-FFF1-4D5C-9BD0-574A12F20C91}" type="presOf" srcId="{51EF87FB-5D11-4F2F-87FF-802588EE320C}" destId="{FD77E22E-3997-4350-ACCB-A59053036DA1}" srcOrd="0" destOrd="0" presId="urn:microsoft.com/office/officeart/2005/8/layout/hList1"/>
    <dgm:cxn modelId="{904C03BD-47EB-4440-A123-8DBE5CB38FA6}" type="presOf" srcId="{95682559-F52E-4A71-9DA3-9C24C6A90CC2}" destId="{B24E6D2F-EC18-4159-BCA2-03EB897F103E}" srcOrd="0" destOrd="0" presId="urn:microsoft.com/office/officeart/2005/8/layout/hList1"/>
    <dgm:cxn modelId="{A3B915C4-3B3F-41EE-A3CF-814BB6580CA6}" srcId="{51EF87FB-5D11-4F2F-87FF-802588EE320C}" destId="{84FDE9A8-973C-45D2-91BA-62797AD95E54}" srcOrd="0" destOrd="0" parTransId="{38ADA6FF-07F3-42D4-B7B0-20D7185E17C0}" sibTransId="{9ABE42A9-40C6-4A9B-BE81-571B3C7B80E5}"/>
    <dgm:cxn modelId="{F19B38D0-5DD5-4EB9-9647-D91F977B4E42}" srcId="{5EB5C0C4-51C5-40E4-B419-1DA26854B9F4}" destId="{6D787D8A-EC04-45D1-87ED-9CEC8CBE27CE}" srcOrd="0" destOrd="0" parTransId="{496C3536-EF50-4267-96D7-5EB7F6CCDA6E}" sibTransId="{15CC7B03-637C-442D-A44D-87723E39B867}"/>
    <dgm:cxn modelId="{A6DCC6E4-3A3A-4F0D-B8D1-6EFC4623B203}" srcId="{9529B1CC-8FEE-4908-9469-E9965C191546}" destId="{51EF87FB-5D11-4F2F-87FF-802588EE320C}" srcOrd="0" destOrd="0" parTransId="{96F489DF-8D35-4EEC-8BA0-450A14D02C74}" sibTransId="{D7E207AF-0BF7-4904-A815-11743C40521A}"/>
    <dgm:cxn modelId="{D7E164EC-90F3-4CC7-AB46-8C78A22AC68B}" srcId="{9529B1CC-8FEE-4908-9469-E9965C191546}" destId="{DE5A6C3E-7C21-4C3B-AD98-ABFC850BD5F7}" srcOrd="2" destOrd="0" parTransId="{EEA97F7B-0EA0-4FB5-9978-5ECDFBF0457C}" sibTransId="{5A85D00E-AE72-4D11-8B50-65327722F5AA}"/>
    <dgm:cxn modelId="{FF10E35A-6EDF-480A-8CB5-E5AB57A8DA98}" type="presParOf" srcId="{40F18848-F061-484F-8C3A-E21A422652D7}" destId="{89BD7405-6315-47B3-AB67-E7C96A9AB380}" srcOrd="0" destOrd="0" presId="urn:microsoft.com/office/officeart/2005/8/layout/hList1"/>
    <dgm:cxn modelId="{5410D748-ACF6-4280-8EBE-0C9ADF37009A}" type="presParOf" srcId="{89BD7405-6315-47B3-AB67-E7C96A9AB380}" destId="{FD77E22E-3997-4350-ACCB-A59053036DA1}" srcOrd="0" destOrd="0" presId="urn:microsoft.com/office/officeart/2005/8/layout/hList1"/>
    <dgm:cxn modelId="{17DFB983-1202-46CF-B9E2-D43B54FB4F69}" type="presParOf" srcId="{89BD7405-6315-47B3-AB67-E7C96A9AB380}" destId="{76974BE9-593E-47EC-9523-A9BD65D3D80B}" srcOrd="1" destOrd="0" presId="urn:microsoft.com/office/officeart/2005/8/layout/hList1"/>
    <dgm:cxn modelId="{73FB5830-E023-4F5F-81B7-7FEFB2B679DC}" type="presParOf" srcId="{40F18848-F061-484F-8C3A-E21A422652D7}" destId="{87280161-4739-4F7C-9A17-E82BF8AE7ED8}" srcOrd="1" destOrd="0" presId="urn:microsoft.com/office/officeart/2005/8/layout/hList1"/>
    <dgm:cxn modelId="{BE085A51-3B71-444F-8C34-6EBEB92898D1}" type="presParOf" srcId="{40F18848-F061-484F-8C3A-E21A422652D7}" destId="{CDBFCC56-B11B-40E9-B545-AE8B9C516161}" srcOrd="2" destOrd="0" presId="urn:microsoft.com/office/officeart/2005/8/layout/hList1"/>
    <dgm:cxn modelId="{88167618-E38F-4C73-A46B-F9038EFE0A97}" type="presParOf" srcId="{CDBFCC56-B11B-40E9-B545-AE8B9C516161}" destId="{22E48035-CD30-4165-81CA-05BB0524200B}" srcOrd="0" destOrd="0" presId="urn:microsoft.com/office/officeart/2005/8/layout/hList1"/>
    <dgm:cxn modelId="{BA71E7EE-92EB-432D-9FCA-808A3FA575A7}" type="presParOf" srcId="{CDBFCC56-B11B-40E9-B545-AE8B9C516161}" destId="{3422B8B0-2C3F-4636-88F3-FFCD9C6C7A68}" srcOrd="1" destOrd="0" presId="urn:microsoft.com/office/officeart/2005/8/layout/hList1"/>
    <dgm:cxn modelId="{72F38E6B-8B49-4C08-BA81-CEAC96D91FCA}" type="presParOf" srcId="{40F18848-F061-484F-8C3A-E21A422652D7}" destId="{D3356CAE-D8EF-4BC3-908D-7251CC21405B}" srcOrd="3" destOrd="0" presId="urn:microsoft.com/office/officeart/2005/8/layout/hList1"/>
    <dgm:cxn modelId="{691F6689-5124-4F4C-81FE-30896A2EB44D}" type="presParOf" srcId="{40F18848-F061-484F-8C3A-E21A422652D7}" destId="{9EB46904-B419-4A51-B33D-DE9B7815A528}" srcOrd="4" destOrd="0" presId="urn:microsoft.com/office/officeart/2005/8/layout/hList1"/>
    <dgm:cxn modelId="{7F8E2108-C3A2-4543-93A9-F0BF81E8F771}" type="presParOf" srcId="{9EB46904-B419-4A51-B33D-DE9B7815A528}" destId="{4CF0C8F7-261E-4AF9-85D0-B6BF07778B62}" srcOrd="0" destOrd="0" presId="urn:microsoft.com/office/officeart/2005/8/layout/hList1"/>
    <dgm:cxn modelId="{0E09AFE6-BAD3-470F-81BF-0A03008DC57C}" type="presParOf" srcId="{9EB46904-B419-4A51-B33D-DE9B7815A528}" destId="{B24E6D2F-EC18-4159-BCA2-03EB897F103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340839-54DB-44A3-AB47-1EAEA5CA2DBB}" type="doc">
      <dgm:prSet loTypeId="urn:microsoft.com/office/officeart/2005/8/layout/matrix2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A56C568-1227-470F-98EA-68A1936499F6}">
      <dgm:prSet phldrT="[Текст]"/>
      <dgm:spPr/>
      <dgm:t>
        <a:bodyPr/>
        <a:lstStyle/>
        <a:p>
          <a:r>
            <a:rPr lang="ky-KG" dirty="0">
              <a:solidFill>
                <a:srgbClr val="002060"/>
              </a:solidFill>
            </a:rPr>
            <a:t>Ири шаарлар</a:t>
          </a:r>
          <a:endParaRPr lang="ru-RU" dirty="0">
            <a:solidFill>
              <a:srgbClr val="002060"/>
            </a:solidFill>
          </a:endParaRPr>
        </a:p>
      </dgm:t>
    </dgm:pt>
    <dgm:pt modelId="{ECBB8287-1BA4-485D-AACD-A6C931EC7213}" type="parTrans" cxnId="{C41D1A1A-BB32-4301-B1A3-461858976F69}">
      <dgm:prSet/>
      <dgm:spPr/>
      <dgm:t>
        <a:bodyPr/>
        <a:lstStyle/>
        <a:p>
          <a:endParaRPr lang="ru-RU"/>
        </a:p>
      </dgm:t>
    </dgm:pt>
    <dgm:pt modelId="{007AAE14-31C3-4072-BFC7-D746343EAAB0}" type="sibTrans" cxnId="{C41D1A1A-BB32-4301-B1A3-461858976F69}">
      <dgm:prSet/>
      <dgm:spPr/>
      <dgm:t>
        <a:bodyPr/>
        <a:lstStyle/>
        <a:p>
          <a:endParaRPr lang="ru-RU"/>
        </a:p>
      </dgm:t>
    </dgm:pt>
    <dgm:pt modelId="{23F46F4B-2092-4B13-9168-14D916C7215E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ky-KG" dirty="0">
              <a:solidFill>
                <a:srgbClr val="002060"/>
              </a:solidFill>
            </a:rPr>
            <a:t>Чоң шаарлар </a:t>
          </a:r>
          <a:endParaRPr lang="ru-RU" dirty="0">
            <a:solidFill>
              <a:srgbClr val="002060"/>
            </a:solidFill>
          </a:endParaRPr>
        </a:p>
      </dgm:t>
    </dgm:pt>
    <dgm:pt modelId="{D37352C3-235B-4807-A77D-E9F27866448B}" type="parTrans" cxnId="{EDFFD3A5-1366-4165-A07B-60DE26F1DFC1}">
      <dgm:prSet/>
      <dgm:spPr/>
      <dgm:t>
        <a:bodyPr/>
        <a:lstStyle/>
        <a:p>
          <a:endParaRPr lang="ru-RU"/>
        </a:p>
      </dgm:t>
    </dgm:pt>
    <dgm:pt modelId="{4A9EFBD7-F630-46B2-B27B-85071E322224}" type="sibTrans" cxnId="{EDFFD3A5-1366-4165-A07B-60DE26F1DFC1}">
      <dgm:prSet/>
      <dgm:spPr/>
      <dgm:t>
        <a:bodyPr/>
        <a:lstStyle/>
        <a:p>
          <a:endParaRPr lang="ru-RU"/>
        </a:p>
      </dgm:t>
    </dgm:pt>
    <dgm:pt modelId="{B5BE2676-C417-4512-9E8A-647FA528A280}">
      <dgm:prSet phldrT="[Текст]"/>
      <dgm:spPr/>
      <dgm:t>
        <a:bodyPr/>
        <a:lstStyle/>
        <a:p>
          <a:r>
            <a:rPr lang="ky-KG" dirty="0">
              <a:solidFill>
                <a:srgbClr val="002060"/>
              </a:solidFill>
            </a:rPr>
            <a:t>Орто шаарлар </a:t>
          </a:r>
          <a:endParaRPr lang="ru-RU" dirty="0">
            <a:solidFill>
              <a:srgbClr val="002060"/>
            </a:solidFill>
          </a:endParaRPr>
        </a:p>
      </dgm:t>
    </dgm:pt>
    <dgm:pt modelId="{13675E20-5144-4F81-AE36-E38DE73F64D5}" type="parTrans" cxnId="{4319A042-7BE8-4CE0-9EE7-09B677644D27}">
      <dgm:prSet/>
      <dgm:spPr/>
      <dgm:t>
        <a:bodyPr/>
        <a:lstStyle/>
        <a:p>
          <a:endParaRPr lang="ru-RU"/>
        </a:p>
      </dgm:t>
    </dgm:pt>
    <dgm:pt modelId="{F036E71D-0018-4828-BCA5-159822B3038E}" type="sibTrans" cxnId="{4319A042-7BE8-4CE0-9EE7-09B677644D27}">
      <dgm:prSet/>
      <dgm:spPr/>
      <dgm:t>
        <a:bodyPr/>
        <a:lstStyle/>
        <a:p>
          <a:endParaRPr lang="ru-RU"/>
        </a:p>
      </dgm:t>
    </dgm:pt>
    <dgm:pt modelId="{80E827FF-ED78-4C00-9D8C-E07A153DECAB}">
      <dgm:prSet phldrT="[Текст]"/>
      <dgm:spPr/>
      <dgm:t>
        <a:bodyPr/>
        <a:lstStyle/>
        <a:p>
          <a:r>
            <a:rPr lang="ky-KG" dirty="0">
              <a:solidFill>
                <a:srgbClr val="002060"/>
              </a:solidFill>
            </a:rPr>
            <a:t>Чакан шарлар </a:t>
          </a:r>
          <a:endParaRPr lang="ru-RU" dirty="0">
            <a:solidFill>
              <a:srgbClr val="002060"/>
            </a:solidFill>
          </a:endParaRPr>
        </a:p>
      </dgm:t>
    </dgm:pt>
    <dgm:pt modelId="{D6EDA20F-4F44-4CB2-B8FF-27A95416CE19}" type="parTrans" cxnId="{4736A487-D76E-4471-8F8F-3794F891355A}">
      <dgm:prSet/>
      <dgm:spPr/>
      <dgm:t>
        <a:bodyPr/>
        <a:lstStyle/>
        <a:p>
          <a:endParaRPr lang="ru-RU"/>
        </a:p>
      </dgm:t>
    </dgm:pt>
    <dgm:pt modelId="{2606B0E9-2978-4B53-9584-0F60BCB9C8C6}" type="sibTrans" cxnId="{4736A487-D76E-4471-8F8F-3794F891355A}">
      <dgm:prSet/>
      <dgm:spPr/>
      <dgm:t>
        <a:bodyPr/>
        <a:lstStyle/>
        <a:p>
          <a:endParaRPr lang="ru-RU"/>
        </a:p>
      </dgm:t>
    </dgm:pt>
    <dgm:pt modelId="{86A975EB-8E7E-403D-A08D-A9B1169386C1}" type="pres">
      <dgm:prSet presAssocID="{7A340839-54DB-44A3-AB47-1EAEA5CA2DBB}" presName="matrix" presStyleCnt="0">
        <dgm:presLayoutVars>
          <dgm:chMax val="1"/>
          <dgm:dir/>
          <dgm:resizeHandles val="exact"/>
        </dgm:presLayoutVars>
      </dgm:prSet>
      <dgm:spPr/>
    </dgm:pt>
    <dgm:pt modelId="{44E16D9A-6BAB-455D-9CE8-410D437840E1}" type="pres">
      <dgm:prSet presAssocID="{7A340839-54DB-44A3-AB47-1EAEA5CA2DBB}" presName="axisShape" presStyleLbl="bgShp" presStyleIdx="0" presStyleCnt="1"/>
      <dgm:spPr>
        <a:solidFill>
          <a:srgbClr val="FF0000"/>
        </a:solidFill>
      </dgm:spPr>
    </dgm:pt>
    <dgm:pt modelId="{6B0A753D-1EE1-4F8F-A001-DB6DC56FD095}" type="pres">
      <dgm:prSet presAssocID="{7A340839-54DB-44A3-AB47-1EAEA5CA2DBB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225021B-83DA-488D-8AC5-B8D163CCA524}" type="pres">
      <dgm:prSet presAssocID="{7A340839-54DB-44A3-AB47-1EAEA5CA2DBB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0C31281-4061-4F34-8210-C7ABEA7FE4DC}" type="pres">
      <dgm:prSet presAssocID="{7A340839-54DB-44A3-AB47-1EAEA5CA2DBB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4AF1687-11AB-4F40-818B-0FEDB5B5DCCE}" type="pres">
      <dgm:prSet presAssocID="{7A340839-54DB-44A3-AB47-1EAEA5CA2DBB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A86C313-9AEC-40FE-8280-8CD265C6E568}" type="presOf" srcId="{4A56C568-1227-470F-98EA-68A1936499F6}" destId="{6B0A753D-1EE1-4F8F-A001-DB6DC56FD095}" srcOrd="0" destOrd="0" presId="urn:microsoft.com/office/officeart/2005/8/layout/matrix2"/>
    <dgm:cxn modelId="{C41D1A1A-BB32-4301-B1A3-461858976F69}" srcId="{7A340839-54DB-44A3-AB47-1EAEA5CA2DBB}" destId="{4A56C568-1227-470F-98EA-68A1936499F6}" srcOrd="0" destOrd="0" parTransId="{ECBB8287-1BA4-485D-AACD-A6C931EC7213}" sibTransId="{007AAE14-31C3-4072-BFC7-D746343EAAB0}"/>
    <dgm:cxn modelId="{6840DD41-F81D-4AB5-9ED2-36B8ED223C88}" type="presOf" srcId="{B5BE2676-C417-4512-9E8A-647FA528A280}" destId="{40C31281-4061-4F34-8210-C7ABEA7FE4DC}" srcOrd="0" destOrd="0" presId="urn:microsoft.com/office/officeart/2005/8/layout/matrix2"/>
    <dgm:cxn modelId="{4319A042-7BE8-4CE0-9EE7-09B677644D27}" srcId="{7A340839-54DB-44A3-AB47-1EAEA5CA2DBB}" destId="{B5BE2676-C417-4512-9E8A-647FA528A280}" srcOrd="2" destOrd="0" parTransId="{13675E20-5144-4F81-AE36-E38DE73F64D5}" sibTransId="{F036E71D-0018-4828-BCA5-159822B3038E}"/>
    <dgm:cxn modelId="{21C44846-7560-416C-BC10-5E77F7B96CC7}" type="presOf" srcId="{23F46F4B-2092-4B13-9168-14D916C7215E}" destId="{3225021B-83DA-488D-8AC5-B8D163CCA524}" srcOrd="0" destOrd="0" presId="urn:microsoft.com/office/officeart/2005/8/layout/matrix2"/>
    <dgm:cxn modelId="{11BE674A-DC99-43EF-9A04-2F882AEF6A51}" type="presOf" srcId="{80E827FF-ED78-4C00-9D8C-E07A153DECAB}" destId="{E4AF1687-11AB-4F40-818B-0FEDB5B5DCCE}" srcOrd="0" destOrd="0" presId="urn:microsoft.com/office/officeart/2005/8/layout/matrix2"/>
    <dgm:cxn modelId="{4736A487-D76E-4471-8F8F-3794F891355A}" srcId="{7A340839-54DB-44A3-AB47-1EAEA5CA2DBB}" destId="{80E827FF-ED78-4C00-9D8C-E07A153DECAB}" srcOrd="3" destOrd="0" parTransId="{D6EDA20F-4F44-4CB2-B8FF-27A95416CE19}" sibTransId="{2606B0E9-2978-4B53-9584-0F60BCB9C8C6}"/>
    <dgm:cxn modelId="{811BFF9D-0086-4DBA-B611-C78A93BC09B1}" type="presOf" srcId="{7A340839-54DB-44A3-AB47-1EAEA5CA2DBB}" destId="{86A975EB-8E7E-403D-A08D-A9B1169386C1}" srcOrd="0" destOrd="0" presId="urn:microsoft.com/office/officeart/2005/8/layout/matrix2"/>
    <dgm:cxn modelId="{EDFFD3A5-1366-4165-A07B-60DE26F1DFC1}" srcId="{7A340839-54DB-44A3-AB47-1EAEA5CA2DBB}" destId="{23F46F4B-2092-4B13-9168-14D916C7215E}" srcOrd="1" destOrd="0" parTransId="{D37352C3-235B-4807-A77D-E9F27866448B}" sibTransId="{4A9EFBD7-F630-46B2-B27B-85071E322224}"/>
    <dgm:cxn modelId="{7F75E75B-6480-484A-B389-AFCBE7675A34}" type="presParOf" srcId="{86A975EB-8E7E-403D-A08D-A9B1169386C1}" destId="{44E16D9A-6BAB-455D-9CE8-410D437840E1}" srcOrd="0" destOrd="0" presId="urn:microsoft.com/office/officeart/2005/8/layout/matrix2"/>
    <dgm:cxn modelId="{C7D0B013-24ED-4E0D-B0EA-668A0E43A527}" type="presParOf" srcId="{86A975EB-8E7E-403D-A08D-A9B1169386C1}" destId="{6B0A753D-1EE1-4F8F-A001-DB6DC56FD095}" srcOrd="1" destOrd="0" presId="urn:microsoft.com/office/officeart/2005/8/layout/matrix2"/>
    <dgm:cxn modelId="{13C83D5A-25EA-45AA-8D99-F7CBC5CD2C9F}" type="presParOf" srcId="{86A975EB-8E7E-403D-A08D-A9B1169386C1}" destId="{3225021B-83DA-488D-8AC5-B8D163CCA524}" srcOrd="2" destOrd="0" presId="urn:microsoft.com/office/officeart/2005/8/layout/matrix2"/>
    <dgm:cxn modelId="{CC8B3993-84FF-4D86-8712-2D44C276FCE3}" type="presParOf" srcId="{86A975EB-8E7E-403D-A08D-A9B1169386C1}" destId="{40C31281-4061-4F34-8210-C7ABEA7FE4DC}" srcOrd="3" destOrd="0" presId="urn:microsoft.com/office/officeart/2005/8/layout/matrix2"/>
    <dgm:cxn modelId="{4E9B25AA-94EE-47A1-85C0-C5F077AB939C}" type="presParOf" srcId="{86A975EB-8E7E-403D-A08D-A9B1169386C1}" destId="{E4AF1687-11AB-4F40-818B-0FEDB5B5DCC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EA8256-1620-42F6-9305-CEF5B561F9DA}" type="doc">
      <dgm:prSet loTypeId="urn:microsoft.com/office/officeart/2005/8/layout/hProcess9" loCatId="process" qsTypeId="urn:microsoft.com/office/officeart/2005/8/quickstyle/simple1" qsCatId="simple" csTypeId="urn:microsoft.com/office/officeart/2005/8/colors/colorful1#3" csCatId="colorful" phldr="1"/>
      <dgm:spPr/>
    </dgm:pt>
    <dgm:pt modelId="{963E6AD6-A77D-42F0-994C-B22885E17742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ky-KG" dirty="0">
              <a:solidFill>
                <a:srgbClr val="002060"/>
              </a:solidFill>
              <a:latin typeface="Georgia" panose="02040502050405020303" pitchFamily="18" charset="0"/>
            </a:rPr>
            <a:t>1. </a:t>
          </a:r>
          <a:r>
            <a:rPr lang="ky-KG" b="1" dirty="0">
              <a:solidFill>
                <a:srgbClr val="002060"/>
              </a:solidFill>
              <a:latin typeface="Georgia" panose="02040502050405020303" pitchFamily="18" charset="0"/>
            </a:rPr>
            <a:t>Кайрылбас же биротоло</a:t>
          </a:r>
          <a:r>
            <a:rPr lang="ky-KG" dirty="0">
              <a:solidFill>
                <a:srgbClr val="002060"/>
              </a:solidFill>
              <a:latin typeface="Georgia" panose="02040502050405020303" pitchFamily="18" charset="0"/>
            </a:rPr>
            <a:t>- жашаган жерин туруктуу которуу</a:t>
          </a:r>
          <a:endParaRPr lang="ru-RU" dirty="0"/>
        </a:p>
      </dgm:t>
    </dgm:pt>
    <dgm:pt modelId="{F7A5BA5B-5B6A-4AEF-8FDD-13718F64F959}" type="parTrans" cxnId="{054C812F-A73D-48B1-9908-3A2248440346}">
      <dgm:prSet/>
      <dgm:spPr/>
      <dgm:t>
        <a:bodyPr/>
        <a:lstStyle/>
        <a:p>
          <a:endParaRPr lang="ru-RU"/>
        </a:p>
      </dgm:t>
    </dgm:pt>
    <dgm:pt modelId="{C89DBD0D-E13B-4D37-B2E6-D98EC946D6B2}" type="sibTrans" cxnId="{054C812F-A73D-48B1-9908-3A2248440346}">
      <dgm:prSet/>
      <dgm:spPr/>
      <dgm:t>
        <a:bodyPr/>
        <a:lstStyle/>
        <a:p>
          <a:endParaRPr lang="ru-RU"/>
        </a:p>
      </dgm:t>
    </dgm:pt>
    <dgm:pt modelId="{1F1B1B44-3A68-4C6B-ABEA-220E762C982A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ky-KG" sz="1900" dirty="0">
              <a:solidFill>
                <a:srgbClr val="002060"/>
              </a:solidFill>
              <a:latin typeface="Georgia" panose="02040502050405020303" pitchFamily="18" charset="0"/>
            </a:rPr>
            <a:t>2. </a:t>
          </a:r>
          <a:r>
            <a:rPr lang="ky-KG" sz="2000" b="1" dirty="0">
              <a:solidFill>
                <a:srgbClr val="002060"/>
              </a:solidFill>
              <a:latin typeface="Georgia" panose="02040502050405020303" pitchFamily="18" charset="0"/>
            </a:rPr>
            <a:t>Убактылуу</a:t>
          </a:r>
          <a:r>
            <a:rPr lang="ky-KG" sz="2000" dirty="0">
              <a:solidFill>
                <a:srgbClr val="002060"/>
              </a:solidFill>
              <a:latin typeface="Georgia" panose="02040502050405020303" pitchFamily="18" charset="0"/>
            </a:rPr>
            <a:t>- Келишим боюнча иштөө, окууга же аскерге кетүү</a:t>
          </a:r>
          <a:endParaRPr lang="ru-RU" sz="1900" dirty="0"/>
        </a:p>
      </dgm:t>
    </dgm:pt>
    <dgm:pt modelId="{9E1DE7F6-21D4-49F2-B724-9CA16E9DD235}" type="parTrans" cxnId="{9180F378-4E65-48F6-B5AD-7970EF8FE679}">
      <dgm:prSet/>
      <dgm:spPr/>
      <dgm:t>
        <a:bodyPr/>
        <a:lstStyle/>
        <a:p>
          <a:endParaRPr lang="ru-RU"/>
        </a:p>
      </dgm:t>
    </dgm:pt>
    <dgm:pt modelId="{3834D2A4-8CE0-4F5B-BD4C-7FA6F5521079}" type="sibTrans" cxnId="{9180F378-4E65-48F6-B5AD-7970EF8FE679}">
      <dgm:prSet/>
      <dgm:spPr/>
      <dgm:t>
        <a:bodyPr/>
        <a:lstStyle/>
        <a:p>
          <a:endParaRPr lang="ru-RU"/>
        </a:p>
      </dgm:t>
    </dgm:pt>
    <dgm:pt modelId="{00604E5E-60BF-4359-BE06-B38D85CACD90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ky-KG" sz="2000" b="1" dirty="0">
              <a:solidFill>
                <a:srgbClr val="002060"/>
              </a:solidFill>
              <a:latin typeface="Georgia" panose="02040502050405020303" pitchFamily="18" charset="0"/>
            </a:rPr>
            <a:t>3. Сезондуу</a:t>
          </a:r>
          <a:r>
            <a:rPr lang="ky-KG" sz="2000" dirty="0">
              <a:solidFill>
                <a:srgbClr val="002060"/>
              </a:solidFill>
              <a:latin typeface="Georgia" panose="02040502050405020303" pitchFamily="18" charset="0"/>
            </a:rPr>
            <a:t>- айыл чарба, курулушка иштеп кетүү</a:t>
          </a:r>
        </a:p>
        <a:p>
          <a:endParaRPr lang="ru-RU" sz="1700" dirty="0"/>
        </a:p>
      </dgm:t>
    </dgm:pt>
    <dgm:pt modelId="{3A993948-DB78-450F-B557-FD396BC0EC2E}" type="parTrans" cxnId="{E5118C0E-F099-4E57-A7FC-A5C9873F6203}">
      <dgm:prSet/>
      <dgm:spPr/>
      <dgm:t>
        <a:bodyPr/>
        <a:lstStyle/>
        <a:p>
          <a:endParaRPr lang="ru-RU"/>
        </a:p>
      </dgm:t>
    </dgm:pt>
    <dgm:pt modelId="{1820AB9E-D1EB-4C12-9246-BA6E10325A0C}" type="sibTrans" cxnId="{E5118C0E-F099-4E57-A7FC-A5C9873F6203}">
      <dgm:prSet/>
      <dgm:spPr/>
      <dgm:t>
        <a:bodyPr/>
        <a:lstStyle/>
        <a:p>
          <a:endParaRPr lang="ru-RU"/>
        </a:p>
      </dgm:t>
    </dgm:pt>
    <dgm:pt modelId="{ACE6A05C-4F8F-4532-A5DB-C4BE6EC7C193}" type="pres">
      <dgm:prSet presAssocID="{1FEA8256-1620-42F6-9305-CEF5B561F9DA}" presName="CompostProcess" presStyleCnt="0">
        <dgm:presLayoutVars>
          <dgm:dir/>
          <dgm:resizeHandles val="exact"/>
        </dgm:presLayoutVars>
      </dgm:prSet>
      <dgm:spPr/>
    </dgm:pt>
    <dgm:pt modelId="{6932830B-667F-44D0-8EE6-432E50A57997}" type="pres">
      <dgm:prSet presAssocID="{1FEA8256-1620-42F6-9305-CEF5B561F9DA}" presName="arrow" presStyleLbl="bgShp" presStyleIdx="0" presStyleCnt="1"/>
      <dgm:spPr>
        <a:solidFill>
          <a:srgbClr val="FFC000"/>
        </a:solidFill>
      </dgm:spPr>
    </dgm:pt>
    <dgm:pt modelId="{D2235996-0D2F-468E-ACBA-9E677893971C}" type="pres">
      <dgm:prSet presAssocID="{1FEA8256-1620-42F6-9305-CEF5B561F9DA}" presName="linearProcess" presStyleCnt="0"/>
      <dgm:spPr/>
    </dgm:pt>
    <dgm:pt modelId="{704BD82D-DCE4-4165-9D6A-96738F165713}" type="pres">
      <dgm:prSet presAssocID="{963E6AD6-A77D-42F0-994C-B22885E17742}" presName="textNode" presStyleLbl="node1" presStyleIdx="0" presStyleCnt="3">
        <dgm:presLayoutVars>
          <dgm:bulletEnabled val="1"/>
        </dgm:presLayoutVars>
      </dgm:prSet>
      <dgm:spPr/>
    </dgm:pt>
    <dgm:pt modelId="{3B16741F-4B2B-4C51-8990-B5BF5F24B19D}" type="pres">
      <dgm:prSet presAssocID="{C89DBD0D-E13B-4D37-B2E6-D98EC946D6B2}" presName="sibTrans" presStyleCnt="0"/>
      <dgm:spPr/>
    </dgm:pt>
    <dgm:pt modelId="{2129B5F2-307F-406F-B391-B2EC7AFD3EC9}" type="pres">
      <dgm:prSet presAssocID="{1F1B1B44-3A68-4C6B-ABEA-220E762C982A}" presName="textNode" presStyleLbl="node1" presStyleIdx="1" presStyleCnt="3" custScaleX="97741" custScaleY="103787">
        <dgm:presLayoutVars>
          <dgm:bulletEnabled val="1"/>
        </dgm:presLayoutVars>
      </dgm:prSet>
      <dgm:spPr/>
    </dgm:pt>
    <dgm:pt modelId="{974A07DB-D701-4CE9-9D2B-B4EEBF1F333E}" type="pres">
      <dgm:prSet presAssocID="{3834D2A4-8CE0-4F5B-BD4C-7FA6F5521079}" presName="sibTrans" presStyleCnt="0"/>
      <dgm:spPr/>
    </dgm:pt>
    <dgm:pt modelId="{F390AE4F-A4D2-437A-8332-1A7B2F7F52F4}" type="pres">
      <dgm:prSet presAssocID="{00604E5E-60BF-4359-BE06-B38D85CACD9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5118C0E-F099-4E57-A7FC-A5C9873F6203}" srcId="{1FEA8256-1620-42F6-9305-CEF5B561F9DA}" destId="{00604E5E-60BF-4359-BE06-B38D85CACD90}" srcOrd="2" destOrd="0" parTransId="{3A993948-DB78-450F-B557-FD396BC0EC2E}" sibTransId="{1820AB9E-D1EB-4C12-9246-BA6E10325A0C}"/>
    <dgm:cxn modelId="{054C812F-A73D-48B1-9908-3A2248440346}" srcId="{1FEA8256-1620-42F6-9305-CEF5B561F9DA}" destId="{963E6AD6-A77D-42F0-994C-B22885E17742}" srcOrd="0" destOrd="0" parTransId="{F7A5BA5B-5B6A-4AEF-8FDD-13718F64F959}" sibTransId="{C89DBD0D-E13B-4D37-B2E6-D98EC946D6B2}"/>
    <dgm:cxn modelId="{9180F378-4E65-48F6-B5AD-7970EF8FE679}" srcId="{1FEA8256-1620-42F6-9305-CEF5B561F9DA}" destId="{1F1B1B44-3A68-4C6B-ABEA-220E762C982A}" srcOrd="1" destOrd="0" parTransId="{9E1DE7F6-21D4-49F2-B724-9CA16E9DD235}" sibTransId="{3834D2A4-8CE0-4F5B-BD4C-7FA6F5521079}"/>
    <dgm:cxn modelId="{0D5CFD7D-5E32-43DE-80D4-A869DCD69A9D}" type="presOf" srcId="{1F1B1B44-3A68-4C6B-ABEA-220E762C982A}" destId="{2129B5F2-307F-406F-B391-B2EC7AFD3EC9}" srcOrd="0" destOrd="0" presId="urn:microsoft.com/office/officeart/2005/8/layout/hProcess9"/>
    <dgm:cxn modelId="{32182095-9776-4A0B-8B84-EEE54D6D2371}" type="presOf" srcId="{00604E5E-60BF-4359-BE06-B38D85CACD90}" destId="{F390AE4F-A4D2-437A-8332-1A7B2F7F52F4}" srcOrd="0" destOrd="0" presId="urn:microsoft.com/office/officeart/2005/8/layout/hProcess9"/>
    <dgm:cxn modelId="{EB13E0B5-52EF-49AF-8A0C-AA2211321708}" type="presOf" srcId="{1FEA8256-1620-42F6-9305-CEF5B561F9DA}" destId="{ACE6A05C-4F8F-4532-A5DB-C4BE6EC7C193}" srcOrd="0" destOrd="0" presId="urn:microsoft.com/office/officeart/2005/8/layout/hProcess9"/>
    <dgm:cxn modelId="{B6A047CD-3A95-4907-87A6-7D3707627747}" type="presOf" srcId="{963E6AD6-A77D-42F0-994C-B22885E17742}" destId="{704BD82D-DCE4-4165-9D6A-96738F165713}" srcOrd="0" destOrd="0" presId="urn:microsoft.com/office/officeart/2005/8/layout/hProcess9"/>
    <dgm:cxn modelId="{B32BEDD2-8C08-4B4B-A2AC-CBEC2453E926}" type="presParOf" srcId="{ACE6A05C-4F8F-4532-A5DB-C4BE6EC7C193}" destId="{6932830B-667F-44D0-8EE6-432E50A57997}" srcOrd="0" destOrd="0" presId="urn:microsoft.com/office/officeart/2005/8/layout/hProcess9"/>
    <dgm:cxn modelId="{9D6D6B3B-4155-4D8F-BA5B-BB8CB6866E51}" type="presParOf" srcId="{ACE6A05C-4F8F-4532-A5DB-C4BE6EC7C193}" destId="{D2235996-0D2F-468E-ACBA-9E677893971C}" srcOrd="1" destOrd="0" presId="urn:microsoft.com/office/officeart/2005/8/layout/hProcess9"/>
    <dgm:cxn modelId="{733B0E28-1E73-4FFD-97D7-7109F969AF8B}" type="presParOf" srcId="{D2235996-0D2F-468E-ACBA-9E677893971C}" destId="{704BD82D-DCE4-4165-9D6A-96738F165713}" srcOrd="0" destOrd="0" presId="urn:microsoft.com/office/officeart/2005/8/layout/hProcess9"/>
    <dgm:cxn modelId="{37B723C0-BB93-457C-8772-F58EE70CF334}" type="presParOf" srcId="{D2235996-0D2F-468E-ACBA-9E677893971C}" destId="{3B16741F-4B2B-4C51-8990-B5BF5F24B19D}" srcOrd="1" destOrd="0" presId="urn:microsoft.com/office/officeart/2005/8/layout/hProcess9"/>
    <dgm:cxn modelId="{E409A8A5-E077-45C4-8FC6-A8B11FD0B6B1}" type="presParOf" srcId="{D2235996-0D2F-468E-ACBA-9E677893971C}" destId="{2129B5F2-307F-406F-B391-B2EC7AFD3EC9}" srcOrd="2" destOrd="0" presId="urn:microsoft.com/office/officeart/2005/8/layout/hProcess9"/>
    <dgm:cxn modelId="{6195E3F5-3C23-42A1-86FB-39D1BBB44525}" type="presParOf" srcId="{D2235996-0D2F-468E-ACBA-9E677893971C}" destId="{974A07DB-D701-4CE9-9D2B-B4EEBF1F333E}" srcOrd="3" destOrd="0" presId="urn:microsoft.com/office/officeart/2005/8/layout/hProcess9"/>
    <dgm:cxn modelId="{0DEED5E4-A16E-468C-AF64-572CD83516B7}" type="presParOf" srcId="{D2235996-0D2F-468E-ACBA-9E677893971C}" destId="{F390AE4F-A4D2-437A-8332-1A7B2F7F52F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2DD95E-5EFB-47D4-8B07-03162865006E}" type="doc">
      <dgm:prSet loTypeId="urn:microsoft.com/office/officeart/2005/8/layout/hierarchy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9BD46E-E51C-49F6-81DD-A1A5491A75BC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y-KG" b="1" dirty="0">
              <a:solidFill>
                <a:srgbClr val="002060"/>
              </a:solidFill>
              <a:latin typeface="Georgia" panose="02040502050405020303" pitchFamily="18" charset="0"/>
            </a:rPr>
            <a:t> Аткарган милдеттери </a:t>
          </a:r>
          <a:endParaRPr lang="ru-RU" b="1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38CCD778-02C9-4220-AE47-F193BD1C7CB5}" type="parTrans" cxnId="{73017746-CC1F-462A-9E12-A92D82134B5E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97E84B62-C95F-44BE-B003-54F94C7D6041}" type="sibTrans" cxnId="{73017746-CC1F-462A-9E12-A92D82134B5E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4A2E1734-8184-49B4-B296-E780F895F9D7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ky-KG" sz="1600" dirty="0">
              <a:solidFill>
                <a:srgbClr val="002060"/>
              </a:solidFill>
              <a:latin typeface="Georgia" panose="02040502050405020303" pitchFamily="18" charset="0"/>
            </a:rPr>
            <a:t>Айыл </a:t>
          </a:r>
        </a:p>
        <a:p>
          <a:r>
            <a:rPr lang="ky-KG" sz="1600" dirty="0">
              <a:solidFill>
                <a:srgbClr val="002060"/>
              </a:solidFill>
              <a:latin typeface="Georgia" panose="02040502050405020303" pitchFamily="18" charset="0"/>
            </a:rPr>
            <a:t>чарбалуу  </a:t>
          </a:r>
          <a:endParaRPr lang="ru-RU" sz="1600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509DAB81-82E5-493F-AF54-EBCF3DBAFC63}" type="parTrans" cxnId="{13C9E8FA-AD2E-4A2A-9131-2CCFC85E1356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EAC6350D-1904-4BE0-B2A1-2F9A42404913}" type="sibTrans" cxnId="{13C9E8FA-AD2E-4A2A-9131-2CCFC85E1356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07C06401-C328-4C80-8109-4347F66AB234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ky-KG" sz="1600" dirty="0">
              <a:solidFill>
                <a:srgbClr val="002060"/>
              </a:solidFill>
              <a:latin typeface="Georgia" panose="02040502050405020303" pitchFamily="18" charset="0"/>
            </a:rPr>
            <a:t>Агрардык индустриялык</a:t>
          </a:r>
          <a:endParaRPr lang="ru-RU" sz="1600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B5F9BCBA-6BCC-4581-A686-B14F84B4B863}" type="parTrans" cxnId="{3FF395BB-9BB7-4899-AABE-394154367CA0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2548EF86-9AC8-4178-8029-4958CA092A1C}" type="sibTrans" cxnId="{3FF395BB-9BB7-4899-AABE-394154367CA0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53EA0930-5D78-48F0-9834-6D687D44236E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ky-KG" sz="1800" dirty="0">
              <a:solidFill>
                <a:srgbClr val="002060"/>
              </a:solidFill>
              <a:latin typeface="Georgia" panose="02040502050405020303" pitchFamily="18" charset="0"/>
            </a:rPr>
            <a:t>Ири</a:t>
          </a:r>
        </a:p>
        <a:p>
          <a:r>
            <a:rPr lang="ky-KG" sz="1800" dirty="0">
              <a:solidFill>
                <a:srgbClr val="002060"/>
              </a:solidFill>
              <a:latin typeface="Georgia" panose="02040502050405020303" pitchFamily="18" charset="0"/>
            </a:rPr>
            <a:t> кыштактар</a:t>
          </a:r>
          <a:endParaRPr lang="ru-RU" sz="1800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7E1377AB-660B-4A7E-ADAA-FFA20BF0883D}" type="parTrans" cxnId="{5BDE65FC-EA62-4F72-9FA1-8A70068ACE84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76C11E98-555A-4513-A5AF-4D2E58A0CDFD}" type="sibTrans" cxnId="{5BDE65FC-EA62-4F72-9FA1-8A70068ACE84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F644AEC4-9DC1-4B93-9945-0489DAE7715A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ky-KG" sz="2100" dirty="0">
              <a:solidFill>
                <a:srgbClr val="002060"/>
              </a:solidFill>
              <a:latin typeface="Georgia" panose="02040502050405020303" pitchFamily="18" charset="0"/>
            </a:rPr>
            <a:t> </a:t>
          </a:r>
          <a:r>
            <a:rPr lang="ky-KG" sz="1800" dirty="0">
              <a:solidFill>
                <a:srgbClr val="002060"/>
              </a:solidFill>
              <a:latin typeface="Georgia" panose="02040502050405020303" pitchFamily="18" charset="0"/>
            </a:rPr>
            <a:t>Орто</a:t>
          </a:r>
        </a:p>
        <a:p>
          <a:r>
            <a:rPr lang="ky-KG" sz="1800" dirty="0">
              <a:solidFill>
                <a:srgbClr val="002060"/>
              </a:solidFill>
              <a:latin typeface="Georgia" panose="02040502050405020303" pitchFamily="18" charset="0"/>
            </a:rPr>
            <a:t>кыштактар </a:t>
          </a:r>
          <a:endParaRPr lang="ru-RU" sz="1800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72090D3B-B0ED-42E6-A0E4-6D986A38174A}" type="parTrans" cxnId="{FE432377-9D57-4183-8E4B-5F4AD1ED4302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9A6B9A42-E954-433D-9CDF-71041AFC06E7}" type="sibTrans" cxnId="{FE432377-9D57-4183-8E4B-5F4AD1ED4302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8AE95A2B-02E4-4890-A2AD-7D66D113C339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y-KG" b="1" dirty="0">
              <a:solidFill>
                <a:srgbClr val="002060"/>
              </a:solidFill>
              <a:latin typeface="Georgia" panose="02040502050405020303" pitchFamily="18" charset="0"/>
            </a:rPr>
            <a:t>Чоңдугу боюнча </a:t>
          </a:r>
          <a:endParaRPr lang="ru-RU" b="1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9DDB052C-6857-4865-A402-4C83DB98981F}" type="sibTrans" cxnId="{1F5C527E-7A39-4013-8A7B-83087671A41D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2CBCF065-DC70-45A4-B97C-3248ED921306}" type="parTrans" cxnId="{1F5C527E-7A39-4013-8A7B-83087671A41D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21F66F0C-0F30-4244-8EAB-57C1C88D4DF5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ky-KG" sz="1400" dirty="0">
              <a:solidFill>
                <a:srgbClr val="002060"/>
              </a:solidFill>
              <a:latin typeface="Georgia" panose="02040502050405020303" pitchFamily="18" charset="0"/>
            </a:rPr>
            <a:t> </a:t>
          </a:r>
          <a:r>
            <a:rPr lang="ky-KG" sz="1600" dirty="0">
              <a:solidFill>
                <a:srgbClr val="002060"/>
              </a:solidFill>
              <a:latin typeface="Georgia" panose="02040502050405020303" pitchFamily="18" charset="0"/>
            </a:rPr>
            <a:t>Айыл чарбалуу эмес</a:t>
          </a:r>
          <a:endParaRPr lang="ru-RU" sz="1400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AB333DF2-8EDA-479B-9F76-8E428BC92767}" type="parTrans" cxnId="{062C33F0-AB57-41A4-974F-5ABDCA0F806C}">
      <dgm:prSet/>
      <dgm:spPr/>
      <dgm:t>
        <a:bodyPr/>
        <a:lstStyle/>
        <a:p>
          <a:endParaRPr lang="ru-RU"/>
        </a:p>
      </dgm:t>
    </dgm:pt>
    <dgm:pt modelId="{7AE3A634-F456-48A1-98D7-5D3116079743}" type="sibTrans" cxnId="{062C33F0-AB57-41A4-974F-5ABDCA0F806C}">
      <dgm:prSet/>
      <dgm:spPr/>
      <dgm:t>
        <a:bodyPr/>
        <a:lstStyle/>
        <a:p>
          <a:endParaRPr lang="ru-RU"/>
        </a:p>
      </dgm:t>
    </dgm:pt>
    <dgm:pt modelId="{6E1F155F-670A-43ED-92D9-7DDCFA7F40FD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ky-KG" sz="1400" dirty="0">
              <a:solidFill>
                <a:srgbClr val="002060"/>
              </a:solidFill>
              <a:latin typeface="Georgia" panose="02040502050405020303" pitchFamily="18" charset="0"/>
            </a:rPr>
            <a:t> </a:t>
          </a:r>
          <a:r>
            <a:rPr lang="ky-KG" sz="1600" dirty="0">
              <a:solidFill>
                <a:srgbClr val="002060"/>
              </a:solidFill>
              <a:latin typeface="Georgia" panose="02040502050405020303" pitchFamily="18" charset="0"/>
            </a:rPr>
            <a:t>Көп функционалдуу </a:t>
          </a:r>
          <a:endParaRPr lang="ru-RU" sz="1400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4E4F95F6-EEDE-4026-8F36-85749AA953BA}" type="parTrans" cxnId="{F7C8FC87-CABF-4387-BCB0-D2ADDBCF43BD}">
      <dgm:prSet/>
      <dgm:spPr/>
      <dgm:t>
        <a:bodyPr/>
        <a:lstStyle/>
        <a:p>
          <a:endParaRPr lang="ru-RU"/>
        </a:p>
      </dgm:t>
    </dgm:pt>
    <dgm:pt modelId="{A504C53A-D215-4052-BCDA-452606BB3CA7}" type="sibTrans" cxnId="{F7C8FC87-CABF-4387-BCB0-D2ADDBCF43BD}">
      <dgm:prSet/>
      <dgm:spPr/>
      <dgm:t>
        <a:bodyPr/>
        <a:lstStyle/>
        <a:p>
          <a:endParaRPr lang="ru-RU"/>
        </a:p>
      </dgm:t>
    </dgm:pt>
    <dgm:pt modelId="{F5C800FC-1DD6-42A0-AC23-9819A4789002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ky-KG" sz="2100" dirty="0">
              <a:solidFill>
                <a:srgbClr val="002060"/>
              </a:solidFill>
              <a:latin typeface="Georgia" panose="02040502050405020303" pitchFamily="18" charset="0"/>
            </a:rPr>
            <a:t> </a:t>
          </a:r>
          <a:r>
            <a:rPr lang="ky-KG" sz="1800" dirty="0">
              <a:solidFill>
                <a:srgbClr val="002060"/>
              </a:solidFill>
              <a:latin typeface="Georgia" panose="02040502050405020303" pitchFamily="18" charset="0"/>
            </a:rPr>
            <a:t>чакан кыштакктар </a:t>
          </a:r>
          <a:endParaRPr lang="ru-RU" sz="2100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C46E0B1B-0DAE-4970-9FA7-65886F2CF577}" type="parTrans" cxnId="{300B0EF1-5F04-493D-B9E5-D6E10C9D1C2F}">
      <dgm:prSet/>
      <dgm:spPr/>
      <dgm:t>
        <a:bodyPr/>
        <a:lstStyle/>
        <a:p>
          <a:endParaRPr lang="ru-RU"/>
        </a:p>
      </dgm:t>
    </dgm:pt>
    <dgm:pt modelId="{8E983604-DCE2-4079-A6DE-8E6AAA9C0B1A}" type="sibTrans" cxnId="{300B0EF1-5F04-493D-B9E5-D6E10C9D1C2F}">
      <dgm:prSet/>
      <dgm:spPr/>
      <dgm:t>
        <a:bodyPr/>
        <a:lstStyle/>
        <a:p>
          <a:endParaRPr lang="ru-RU"/>
        </a:p>
      </dgm:t>
    </dgm:pt>
    <dgm:pt modelId="{36CAB8C4-6DCB-4AAA-9B0B-83313DAA701C}" type="pres">
      <dgm:prSet presAssocID="{6C2DD95E-5EFB-47D4-8B07-03162865006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1B8532F-02F5-48F7-9528-749DF90E267F}" type="pres">
      <dgm:prSet presAssocID="{8C9BD46E-E51C-49F6-81DD-A1A5491A75BC}" presName="root" presStyleCnt="0"/>
      <dgm:spPr/>
    </dgm:pt>
    <dgm:pt modelId="{EE19EE6A-2541-490B-AB31-3E4D55BF24F5}" type="pres">
      <dgm:prSet presAssocID="{8C9BD46E-E51C-49F6-81DD-A1A5491A75BC}" presName="rootComposite" presStyleCnt="0"/>
      <dgm:spPr/>
    </dgm:pt>
    <dgm:pt modelId="{3330E7E0-5F09-4265-B26C-7CD68B2F00E6}" type="pres">
      <dgm:prSet presAssocID="{8C9BD46E-E51C-49F6-81DD-A1A5491A75BC}" presName="rootText" presStyleLbl="node1" presStyleIdx="0" presStyleCnt="2" custLinFactNeighborX="14599" custLinFactNeighborY="801"/>
      <dgm:spPr/>
    </dgm:pt>
    <dgm:pt modelId="{121164FB-C759-4AB2-8D38-B23CE9D116A0}" type="pres">
      <dgm:prSet presAssocID="{8C9BD46E-E51C-49F6-81DD-A1A5491A75BC}" presName="rootConnector" presStyleLbl="node1" presStyleIdx="0" presStyleCnt="2"/>
      <dgm:spPr/>
    </dgm:pt>
    <dgm:pt modelId="{70403C4B-575C-483B-8B67-B6C510AC7671}" type="pres">
      <dgm:prSet presAssocID="{8C9BD46E-E51C-49F6-81DD-A1A5491A75BC}" presName="childShape" presStyleCnt="0"/>
      <dgm:spPr/>
    </dgm:pt>
    <dgm:pt modelId="{15EE98F0-639E-4D1F-955A-52B6BCDA9412}" type="pres">
      <dgm:prSet presAssocID="{509DAB81-82E5-493F-AF54-EBCF3DBAFC63}" presName="Name13" presStyleLbl="parChTrans1D2" presStyleIdx="0" presStyleCnt="7"/>
      <dgm:spPr/>
    </dgm:pt>
    <dgm:pt modelId="{3D3F83C6-23D9-4CD2-8DB1-EEF471EF0EA3}" type="pres">
      <dgm:prSet presAssocID="{4A2E1734-8184-49B4-B296-E780F895F9D7}" presName="childText" presStyleLbl="bgAcc1" presStyleIdx="0" presStyleCnt="7" custScaleX="119698" custLinFactNeighborX="20942" custLinFactNeighborY="4025">
        <dgm:presLayoutVars>
          <dgm:bulletEnabled val="1"/>
        </dgm:presLayoutVars>
      </dgm:prSet>
      <dgm:spPr/>
    </dgm:pt>
    <dgm:pt modelId="{050D935A-9C20-4904-B122-9347412BF4C6}" type="pres">
      <dgm:prSet presAssocID="{AB333DF2-8EDA-479B-9F76-8E428BC92767}" presName="Name13" presStyleLbl="parChTrans1D2" presStyleIdx="1" presStyleCnt="7"/>
      <dgm:spPr/>
    </dgm:pt>
    <dgm:pt modelId="{21B74AEF-FF25-4F6E-AF31-E00686C4A02A}" type="pres">
      <dgm:prSet presAssocID="{21F66F0C-0F30-4244-8EAB-57C1C88D4DF5}" presName="childText" presStyleLbl="bgAcc1" presStyleIdx="1" presStyleCnt="7" custScaleX="119698" custLinFactNeighborX="20244">
        <dgm:presLayoutVars>
          <dgm:bulletEnabled val="1"/>
        </dgm:presLayoutVars>
      </dgm:prSet>
      <dgm:spPr/>
    </dgm:pt>
    <dgm:pt modelId="{790BD9CD-15B8-462A-A2CB-AED93A0B8CAB}" type="pres">
      <dgm:prSet presAssocID="{B5F9BCBA-6BCC-4581-A686-B14F84B4B863}" presName="Name13" presStyleLbl="parChTrans1D2" presStyleIdx="2" presStyleCnt="7"/>
      <dgm:spPr/>
    </dgm:pt>
    <dgm:pt modelId="{C6A7A1EB-5669-4E05-8CB0-E71FD9B81628}" type="pres">
      <dgm:prSet presAssocID="{07C06401-C328-4C80-8109-4347F66AB234}" presName="childText" presStyleLbl="bgAcc1" presStyleIdx="2" presStyleCnt="7" custScaleX="119698" custLinFactNeighborX="20244" custLinFactNeighborY="3556">
        <dgm:presLayoutVars>
          <dgm:bulletEnabled val="1"/>
        </dgm:presLayoutVars>
      </dgm:prSet>
      <dgm:spPr/>
    </dgm:pt>
    <dgm:pt modelId="{F59D931D-8395-40BE-A593-23AA9287B0B8}" type="pres">
      <dgm:prSet presAssocID="{4E4F95F6-EEDE-4026-8F36-85749AA953BA}" presName="Name13" presStyleLbl="parChTrans1D2" presStyleIdx="3" presStyleCnt="7"/>
      <dgm:spPr/>
    </dgm:pt>
    <dgm:pt modelId="{987F12CB-FE5F-454D-A93E-774B5F725450}" type="pres">
      <dgm:prSet presAssocID="{6E1F155F-670A-43ED-92D9-7DDCFA7F40FD}" presName="childText" presStyleLbl="bgAcc1" presStyleIdx="3" presStyleCnt="7" custScaleX="134452" custLinFactNeighborX="13565" custLinFactNeighborY="651">
        <dgm:presLayoutVars>
          <dgm:bulletEnabled val="1"/>
        </dgm:presLayoutVars>
      </dgm:prSet>
      <dgm:spPr/>
    </dgm:pt>
    <dgm:pt modelId="{5D8E3CA0-CA41-42CD-A28C-01789DC1ED34}" type="pres">
      <dgm:prSet presAssocID="{8AE95A2B-02E4-4890-A2AD-7D66D113C339}" presName="root" presStyleCnt="0"/>
      <dgm:spPr/>
    </dgm:pt>
    <dgm:pt modelId="{E62A4553-AAE1-4343-A0A2-AB53CA063D77}" type="pres">
      <dgm:prSet presAssocID="{8AE95A2B-02E4-4890-A2AD-7D66D113C339}" presName="rootComposite" presStyleCnt="0"/>
      <dgm:spPr/>
    </dgm:pt>
    <dgm:pt modelId="{B4691A5F-0BA8-49B2-8164-3735150B3678}" type="pres">
      <dgm:prSet presAssocID="{8AE95A2B-02E4-4890-A2AD-7D66D113C339}" presName="rootText" presStyleLbl="node1" presStyleIdx="1" presStyleCnt="2" custScaleX="115995" custLinFactNeighborX="17623" custLinFactNeighborY="-421"/>
      <dgm:spPr/>
    </dgm:pt>
    <dgm:pt modelId="{5B21443C-1199-42C8-BFE2-5C8626E9A214}" type="pres">
      <dgm:prSet presAssocID="{8AE95A2B-02E4-4890-A2AD-7D66D113C339}" presName="rootConnector" presStyleLbl="node1" presStyleIdx="1" presStyleCnt="2"/>
      <dgm:spPr/>
    </dgm:pt>
    <dgm:pt modelId="{CFEA315D-A953-43DE-8857-FC7E956132CD}" type="pres">
      <dgm:prSet presAssocID="{8AE95A2B-02E4-4890-A2AD-7D66D113C339}" presName="childShape" presStyleCnt="0"/>
      <dgm:spPr/>
    </dgm:pt>
    <dgm:pt modelId="{CCADE2A0-5314-41AF-A51C-20C773D205B7}" type="pres">
      <dgm:prSet presAssocID="{7E1377AB-660B-4A7E-ADAA-FFA20BF0883D}" presName="Name13" presStyleLbl="parChTrans1D2" presStyleIdx="4" presStyleCnt="7"/>
      <dgm:spPr/>
    </dgm:pt>
    <dgm:pt modelId="{A562EA92-6CC9-4B8C-84C9-FFBC608C2652}" type="pres">
      <dgm:prSet presAssocID="{53EA0930-5D78-48F0-9834-6D687D44236E}" presName="childText" presStyleLbl="bgAcc1" presStyleIdx="4" presStyleCnt="7" custScaleX="130664" custLinFactNeighborX="17414" custLinFactNeighborY="4025">
        <dgm:presLayoutVars>
          <dgm:bulletEnabled val="1"/>
        </dgm:presLayoutVars>
      </dgm:prSet>
      <dgm:spPr/>
    </dgm:pt>
    <dgm:pt modelId="{6B3E206C-53EA-41E1-8FFA-073B65904185}" type="pres">
      <dgm:prSet presAssocID="{72090D3B-B0ED-42E6-A0E4-6D986A38174A}" presName="Name13" presStyleLbl="parChTrans1D2" presStyleIdx="5" presStyleCnt="7"/>
      <dgm:spPr/>
    </dgm:pt>
    <dgm:pt modelId="{FFA54BD8-4E2C-4406-A9A8-18F8663D88B1}" type="pres">
      <dgm:prSet presAssocID="{F644AEC4-9DC1-4B93-9945-0489DAE7715A}" presName="childText" presStyleLbl="bgAcc1" presStyleIdx="5" presStyleCnt="7" custScaleX="130664" custLinFactNeighborX="17414">
        <dgm:presLayoutVars>
          <dgm:bulletEnabled val="1"/>
        </dgm:presLayoutVars>
      </dgm:prSet>
      <dgm:spPr/>
    </dgm:pt>
    <dgm:pt modelId="{7B62A6DE-590C-43F2-AE3C-AE2A17706845}" type="pres">
      <dgm:prSet presAssocID="{C46E0B1B-0DAE-4970-9FA7-65886F2CF577}" presName="Name13" presStyleLbl="parChTrans1D2" presStyleIdx="6" presStyleCnt="7"/>
      <dgm:spPr/>
    </dgm:pt>
    <dgm:pt modelId="{C2FB0526-EC7F-4834-9836-48506D3E7789}" type="pres">
      <dgm:prSet presAssocID="{F5C800FC-1DD6-42A0-AC23-9819A4789002}" presName="childText" presStyleLbl="bgAcc1" presStyleIdx="6" presStyleCnt="7" custScaleX="134657" custLinFactNeighborX="13421" custLinFactNeighborY="3556">
        <dgm:presLayoutVars>
          <dgm:bulletEnabled val="1"/>
        </dgm:presLayoutVars>
      </dgm:prSet>
      <dgm:spPr/>
    </dgm:pt>
  </dgm:ptLst>
  <dgm:cxnLst>
    <dgm:cxn modelId="{C0A61C09-162C-43F9-94D4-B8BFE6C0C9DD}" type="presOf" srcId="{7E1377AB-660B-4A7E-ADAA-FFA20BF0883D}" destId="{CCADE2A0-5314-41AF-A51C-20C773D205B7}" srcOrd="0" destOrd="0" presId="urn:microsoft.com/office/officeart/2005/8/layout/hierarchy3"/>
    <dgm:cxn modelId="{F1B65611-3270-459B-A7C2-934FA1983512}" type="presOf" srcId="{AB333DF2-8EDA-479B-9F76-8E428BC92767}" destId="{050D935A-9C20-4904-B122-9347412BF4C6}" srcOrd="0" destOrd="0" presId="urn:microsoft.com/office/officeart/2005/8/layout/hierarchy3"/>
    <dgm:cxn modelId="{7B6C8019-C7CF-4654-B51D-1C664DAB8C7E}" type="presOf" srcId="{6C2DD95E-5EFB-47D4-8B07-03162865006E}" destId="{36CAB8C4-6DCB-4AAA-9B0B-83313DAA701C}" srcOrd="0" destOrd="0" presId="urn:microsoft.com/office/officeart/2005/8/layout/hierarchy3"/>
    <dgm:cxn modelId="{C6855034-7534-4148-A51B-E24C5B507B49}" type="presOf" srcId="{53EA0930-5D78-48F0-9834-6D687D44236E}" destId="{A562EA92-6CC9-4B8C-84C9-FFBC608C2652}" srcOrd="0" destOrd="0" presId="urn:microsoft.com/office/officeart/2005/8/layout/hierarchy3"/>
    <dgm:cxn modelId="{EE256939-CE8D-4F44-9656-6ED07CFAEF0F}" type="presOf" srcId="{72090D3B-B0ED-42E6-A0E4-6D986A38174A}" destId="{6B3E206C-53EA-41E1-8FFA-073B65904185}" srcOrd="0" destOrd="0" presId="urn:microsoft.com/office/officeart/2005/8/layout/hierarchy3"/>
    <dgm:cxn modelId="{73017746-CC1F-462A-9E12-A92D82134B5E}" srcId="{6C2DD95E-5EFB-47D4-8B07-03162865006E}" destId="{8C9BD46E-E51C-49F6-81DD-A1A5491A75BC}" srcOrd="0" destOrd="0" parTransId="{38CCD778-02C9-4220-AE47-F193BD1C7CB5}" sibTransId="{97E84B62-C95F-44BE-B003-54F94C7D6041}"/>
    <dgm:cxn modelId="{4B623854-B980-4016-AA60-C384478B1EB6}" type="presOf" srcId="{F644AEC4-9DC1-4B93-9945-0489DAE7715A}" destId="{FFA54BD8-4E2C-4406-A9A8-18F8663D88B1}" srcOrd="0" destOrd="0" presId="urn:microsoft.com/office/officeart/2005/8/layout/hierarchy3"/>
    <dgm:cxn modelId="{34994D74-3077-472E-89C0-D371E23C23AA}" type="presOf" srcId="{F5C800FC-1DD6-42A0-AC23-9819A4789002}" destId="{C2FB0526-EC7F-4834-9836-48506D3E7789}" srcOrd="0" destOrd="0" presId="urn:microsoft.com/office/officeart/2005/8/layout/hierarchy3"/>
    <dgm:cxn modelId="{FE432377-9D57-4183-8E4B-5F4AD1ED4302}" srcId="{8AE95A2B-02E4-4890-A2AD-7D66D113C339}" destId="{F644AEC4-9DC1-4B93-9945-0489DAE7715A}" srcOrd="1" destOrd="0" parTransId="{72090D3B-B0ED-42E6-A0E4-6D986A38174A}" sibTransId="{9A6B9A42-E954-433D-9CDF-71041AFC06E7}"/>
    <dgm:cxn modelId="{AAD8D278-88B5-4DB4-8013-0AFD3114A044}" type="presOf" srcId="{B5F9BCBA-6BCC-4581-A686-B14F84B4B863}" destId="{790BD9CD-15B8-462A-A2CB-AED93A0B8CAB}" srcOrd="0" destOrd="0" presId="urn:microsoft.com/office/officeart/2005/8/layout/hierarchy3"/>
    <dgm:cxn modelId="{1D13EE7C-9C21-4A66-B569-444A16218363}" type="presOf" srcId="{8AE95A2B-02E4-4890-A2AD-7D66D113C339}" destId="{5B21443C-1199-42C8-BFE2-5C8626E9A214}" srcOrd="1" destOrd="0" presId="urn:microsoft.com/office/officeart/2005/8/layout/hierarchy3"/>
    <dgm:cxn modelId="{1F5C527E-7A39-4013-8A7B-83087671A41D}" srcId="{6C2DD95E-5EFB-47D4-8B07-03162865006E}" destId="{8AE95A2B-02E4-4890-A2AD-7D66D113C339}" srcOrd="1" destOrd="0" parTransId="{2CBCF065-DC70-45A4-B97C-3248ED921306}" sibTransId="{9DDB052C-6857-4865-A402-4C83DB98981F}"/>
    <dgm:cxn modelId="{0BB01380-A6F0-4572-A258-B9242E84C9FA}" type="presOf" srcId="{8C9BD46E-E51C-49F6-81DD-A1A5491A75BC}" destId="{121164FB-C759-4AB2-8D38-B23CE9D116A0}" srcOrd="1" destOrd="0" presId="urn:microsoft.com/office/officeart/2005/8/layout/hierarchy3"/>
    <dgm:cxn modelId="{BB807E83-4DC2-468C-9058-0E435A7F21C3}" type="presOf" srcId="{8C9BD46E-E51C-49F6-81DD-A1A5491A75BC}" destId="{3330E7E0-5F09-4265-B26C-7CD68B2F00E6}" srcOrd="0" destOrd="0" presId="urn:microsoft.com/office/officeart/2005/8/layout/hierarchy3"/>
    <dgm:cxn modelId="{F7C8FC87-CABF-4387-BCB0-D2ADDBCF43BD}" srcId="{8C9BD46E-E51C-49F6-81DD-A1A5491A75BC}" destId="{6E1F155F-670A-43ED-92D9-7DDCFA7F40FD}" srcOrd="3" destOrd="0" parTransId="{4E4F95F6-EEDE-4026-8F36-85749AA953BA}" sibTransId="{A504C53A-D215-4052-BCDA-452606BB3CA7}"/>
    <dgm:cxn modelId="{B93FB28C-D7A2-47F9-B72F-1A5AE927D085}" type="presOf" srcId="{509DAB81-82E5-493F-AF54-EBCF3DBAFC63}" destId="{15EE98F0-639E-4D1F-955A-52B6BCDA9412}" srcOrd="0" destOrd="0" presId="urn:microsoft.com/office/officeart/2005/8/layout/hierarchy3"/>
    <dgm:cxn modelId="{FA0AD49B-6E6D-47F4-B594-858D1EF84019}" type="presOf" srcId="{6E1F155F-670A-43ED-92D9-7DDCFA7F40FD}" destId="{987F12CB-FE5F-454D-A93E-774B5F725450}" srcOrd="0" destOrd="0" presId="urn:microsoft.com/office/officeart/2005/8/layout/hierarchy3"/>
    <dgm:cxn modelId="{21510AA0-6D2D-43D9-9A26-65CA13EC8D53}" type="presOf" srcId="{21F66F0C-0F30-4244-8EAB-57C1C88D4DF5}" destId="{21B74AEF-FF25-4F6E-AF31-E00686C4A02A}" srcOrd="0" destOrd="0" presId="urn:microsoft.com/office/officeart/2005/8/layout/hierarchy3"/>
    <dgm:cxn modelId="{4F9011A3-C742-40A0-98D4-08D0085F863F}" type="presOf" srcId="{4A2E1734-8184-49B4-B296-E780F895F9D7}" destId="{3D3F83C6-23D9-4CD2-8DB1-EEF471EF0EA3}" srcOrd="0" destOrd="0" presId="urn:microsoft.com/office/officeart/2005/8/layout/hierarchy3"/>
    <dgm:cxn modelId="{62A269B4-826D-4091-9780-90E8FEC9D447}" type="presOf" srcId="{07C06401-C328-4C80-8109-4347F66AB234}" destId="{C6A7A1EB-5669-4E05-8CB0-E71FD9B81628}" srcOrd="0" destOrd="0" presId="urn:microsoft.com/office/officeart/2005/8/layout/hierarchy3"/>
    <dgm:cxn modelId="{005B9DB7-30C9-4D83-B6FC-DDA424633F4A}" type="presOf" srcId="{4E4F95F6-EEDE-4026-8F36-85749AA953BA}" destId="{F59D931D-8395-40BE-A593-23AA9287B0B8}" srcOrd="0" destOrd="0" presId="urn:microsoft.com/office/officeart/2005/8/layout/hierarchy3"/>
    <dgm:cxn modelId="{3FF395BB-9BB7-4899-AABE-394154367CA0}" srcId="{8C9BD46E-E51C-49F6-81DD-A1A5491A75BC}" destId="{07C06401-C328-4C80-8109-4347F66AB234}" srcOrd="2" destOrd="0" parTransId="{B5F9BCBA-6BCC-4581-A686-B14F84B4B863}" sibTransId="{2548EF86-9AC8-4178-8029-4958CA092A1C}"/>
    <dgm:cxn modelId="{E45A8BDA-D93C-4071-9B72-0E8EB52326CB}" type="presOf" srcId="{C46E0B1B-0DAE-4970-9FA7-65886F2CF577}" destId="{7B62A6DE-590C-43F2-AE3C-AE2A17706845}" srcOrd="0" destOrd="0" presId="urn:microsoft.com/office/officeart/2005/8/layout/hierarchy3"/>
    <dgm:cxn modelId="{062C33F0-AB57-41A4-974F-5ABDCA0F806C}" srcId="{8C9BD46E-E51C-49F6-81DD-A1A5491A75BC}" destId="{21F66F0C-0F30-4244-8EAB-57C1C88D4DF5}" srcOrd="1" destOrd="0" parTransId="{AB333DF2-8EDA-479B-9F76-8E428BC92767}" sibTransId="{7AE3A634-F456-48A1-98D7-5D3116079743}"/>
    <dgm:cxn modelId="{300B0EF1-5F04-493D-B9E5-D6E10C9D1C2F}" srcId="{8AE95A2B-02E4-4890-A2AD-7D66D113C339}" destId="{F5C800FC-1DD6-42A0-AC23-9819A4789002}" srcOrd="2" destOrd="0" parTransId="{C46E0B1B-0DAE-4970-9FA7-65886F2CF577}" sibTransId="{8E983604-DCE2-4079-A6DE-8E6AAA9C0B1A}"/>
    <dgm:cxn modelId="{156A33F3-945E-4BBB-812A-B14D1D3CFE97}" type="presOf" srcId="{8AE95A2B-02E4-4890-A2AD-7D66D113C339}" destId="{B4691A5F-0BA8-49B2-8164-3735150B3678}" srcOrd="0" destOrd="0" presId="urn:microsoft.com/office/officeart/2005/8/layout/hierarchy3"/>
    <dgm:cxn modelId="{13C9E8FA-AD2E-4A2A-9131-2CCFC85E1356}" srcId="{8C9BD46E-E51C-49F6-81DD-A1A5491A75BC}" destId="{4A2E1734-8184-49B4-B296-E780F895F9D7}" srcOrd="0" destOrd="0" parTransId="{509DAB81-82E5-493F-AF54-EBCF3DBAFC63}" sibTransId="{EAC6350D-1904-4BE0-B2A1-2F9A42404913}"/>
    <dgm:cxn modelId="{5BDE65FC-EA62-4F72-9FA1-8A70068ACE84}" srcId="{8AE95A2B-02E4-4890-A2AD-7D66D113C339}" destId="{53EA0930-5D78-48F0-9834-6D687D44236E}" srcOrd="0" destOrd="0" parTransId="{7E1377AB-660B-4A7E-ADAA-FFA20BF0883D}" sibTransId="{76C11E98-555A-4513-A5AF-4D2E58A0CDFD}"/>
    <dgm:cxn modelId="{8D9522CB-4F6A-40B5-863D-2EE69AB7B020}" type="presParOf" srcId="{36CAB8C4-6DCB-4AAA-9B0B-83313DAA701C}" destId="{F1B8532F-02F5-48F7-9528-749DF90E267F}" srcOrd="0" destOrd="0" presId="urn:microsoft.com/office/officeart/2005/8/layout/hierarchy3"/>
    <dgm:cxn modelId="{1E084FE8-3087-4888-A708-3DDE276445F3}" type="presParOf" srcId="{F1B8532F-02F5-48F7-9528-749DF90E267F}" destId="{EE19EE6A-2541-490B-AB31-3E4D55BF24F5}" srcOrd="0" destOrd="0" presId="urn:microsoft.com/office/officeart/2005/8/layout/hierarchy3"/>
    <dgm:cxn modelId="{DE65B692-5539-41AD-BC75-584DA409C48F}" type="presParOf" srcId="{EE19EE6A-2541-490B-AB31-3E4D55BF24F5}" destId="{3330E7E0-5F09-4265-B26C-7CD68B2F00E6}" srcOrd="0" destOrd="0" presId="urn:microsoft.com/office/officeart/2005/8/layout/hierarchy3"/>
    <dgm:cxn modelId="{14B091D8-D487-4558-A89E-164209BBA926}" type="presParOf" srcId="{EE19EE6A-2541-490B-AB31-3E4D55BF24F5}" destId="{121164FB-C759-4AB2-8D38-B23CE9D116A0}" srcOrd="1" destOrd="0" presId="urn:microsoft.com/office/officeart/2005/8/layout/hierarchy3"/>
    <dgm:cxn modelId="{159A4759-D87C-49F1-9980-C097CB298312}" type="presParOf" srcId="{F1B8532F-02F5-48F7-9528-749DF90E267F}" destId="{70403C4B-575C-483B-8B67-B6C510AC7671}" srcOrd="1" destOrd="0" presId="urn:microsoft.com/office/officeart/2005/8/layout/hierarchy3"/>
    <dgm:cxn modelId="{6229FAEF-54D7-4E6F-93F5-3DE321C7EB13}" type="presParOf" srcId="{70403C4B-575C-483B-8B67-B6C510AC7671}" destId="{15EE98F0-639E-4D1F-955A-52B6BCDA9412}" srcOrd="0" destOrd="0" presId="urn:microsoft.com/office/officeart/2005/8/layout/hierarchy3"/>
    <dgm:cxn modelId="{02A23B7A-50FB-448B-A1A7-B81028951B40}" type="presParOf" srcId="{70403C4B-575C-483B-8B67-B6C510AC7671}" destId="{3D3F83C6-23D9-4CD2-8DB1-EEF471EF0EA3}" srcOrd="1" destOrd="0" presId="urn:microsoft.com/office/officeart/2005/8/layout/hierarchy3"/>
    <dgm:cxn modelId="{94A1C9D8-3C31-425E-94C9-4313740DF818}" type="presParOf" srcId="{70403C4B-575C-483B-8B67-B6C510AC7671}" destId="{050D935A-9C20-4904-B122-9347412BF4C6}" srcOrd="2" destOrd="0" presId="urn:microsoft.com/office/officeart/2005/8/layout/hierarchy3"/>
    <dgm:cxn modelId="{E4B42723-F6C8-4079-8D1B-4C0BC02E5297}" type="presParOf" srcId="{70403C4B-575C-483B-8B67-B6C510AC7671}" destId="{21B74AEF-FF25-4F6E-AF31-E00686C4A02A}" srcOrd="3" destOrd="0" presId="urn:microsoft.com/office/officeart/2005/8/layout/hierarchy3"/>
    <dgm:cxn modelId="{C7B25BFF-9157-416C-A20D-FA78FA61550A}" type="presParOf" srcId="{70403C4B-575C-483B-8B67-B6C510AC7671}" destId="{790BD9CD-15B8-462A-A2CB-AED93A0B8CAB}" srcOrd="4" destOrd="0" presId="urn:microsoft.com/office/officeart/2005/8/layout/hierarchy3"/>
    <dgm:cxn modelId="{B0744033-F9F4-4511-9A71-1EF785A67939}" type="presParOf" srcId="{70403C4B-575C-483B-8B67-B6C510AC7671}" destId="{C6A7A1EB-5669-4E05-8CB0-E71FD9B81628}" srcOrd="5" destOrd="0" presId="urn:microsoft.com/office/officeart/2005/8/layout/hierarchy3"/>
    <dgm:cxn modelId="{2F9CCE6E-A181-423F-85E5-CF179D5E45B0}" type="presParOf" srcId="{70403C4B-575C-483B-8B67-B6C510AC7671}" destId="{F59D931D-8395-40BE-A593-23AA9287B0B8}" srcOrd="6" destOrd="0" presId="urn:microsoft.com/office/officeart/2005/8/layout/hierarchy3"/>
    <dgm:cxn modelId="{9ADCE8BE-36DA-44D3-856A-A09EE151DCEE}" type="presParOf" srcId="{70403C4B-575C-483B-8B67-B6C510AC7671}" destId="{987F12CB-FE5F-454D-A93E-774B5F725450}" srcOrd="7" destOrd="0" presId="urn:microsoft.com/office/officeart/2005/8/layout/hierarchy3"/>
    <dgm:cxn modelId="{BAB5EA90-0E65-442F-BB1B-D258ACA32133}" type="presParOf" srcId="{36CAB8C4-6DCB-4AAA-9B0B-83313DAA701C}" destId="{5D8E3CA0-CA41-42CD-A28C-01789DC1ED34}" srcOrd="1" destOrd="0" presId="urn:microsoft.com/office/officeart/2005/8/layout/hierarchy3"/>
    <dgm:cxn modelId="{C6D3DE39-7A2E-4390-AF72-7A7918F0FF7B}" type="presParOf" srcId="{5D8E3CA0-CA41-42CD-A28C-01789DC1ED34}" destId="{E62A4553-AAE1-4343-A0A2-AB53CA063D77}" srcOrd="0" destOrd="0" presId="urn:microsoft.com/office/officeart/2005/8/layout/hierarchy3"/>
    <dgm:cxn modelId="{DE70E5CF-3E91-4926-BEF4-DC1BA8F8574E}" type="presParOf" srcId="{E62A4553-AAE1-4343-A0A2-AB53CA063D77}" destId="{B4691A5F-0BA8-49B2-8164-3735150B3678}" srcOrd="0" destOrd="0" presId="urn:microsoft.com/office/officeart/2005/8/layout/hierarchy3"/>
    <dgm:cxn modelId="{65B7180A-44A9-4818-9A24-DC89F6A168E1}" type="presParOf" srcId="{E62A4553-AAE1-4343-A0A2-AB53CA063D77}" destId="{5B21443C-1199-42C8-BFE2-5C8626E9A214}" srcOrd="1" destOrd="0" presId="urn:microsoft.com/office/officeart/2005/8/layout/hierarchy3"/>
    <dgm:cxn modelId="{7EBEE04A-CD60-4D94-8B6D-1CFDCFAFB1EC}" type="presParOf" srcId="{5D8E3CA0-CA41-42CD-A28C-01789DC1ED34}" destId="{CFEA315D-A953-43DE-8857-FC7E956132CD}" srcOrd="1" destOrd="0" presId="urn:microsoft.com/office/officeart/2005/8/layout/hierarchy3"/>
    <dgm:cxn modelId="{2C7D1A9D-D2EE-4C6F-B110-E0C58F5A5ED6}" type="presParOf" srcId="{CFEA315D-A953-43DE-8857-FC7E956132CD}" destId="{CCADE2A0-5314-41AF-A51C-20C773D205B7}" srcOrd="0" destOrd="0" presId="urn:microsoft.com/office/officeart/2005/8/layout/hierarchy3"/>
    <dgm:cxn modelId="{2B486EF5-2498-4525-BCB0-033363AC2FE7}" type="presParOf" srcId="{CFEA315D-A953-43DE-8857-FC7E956132CD}" destId="{A562EA92-6CC9-4B8C-84C9-FFBC608C2652}" srcOrd="1" destOrd="0" presId="urn:microsoft.com/office/officeart/2005/8/layout/hierarchy3"/>
    <dgm:cxn modelId="{0AA9EACE-F2E6-44F4-9B68-EBC90EF3D1AF}" type="presParOf" srcId="{CFEA315D-A953-43DE-8857-FC7E956132CD}" destId="{6B3E206C-53EA-41E1-8FFA-073B65904185}" srcOrd="2" destOrd="0" presId="urn:microsoft.com/office/officeart/2005/8/layout/hierarchy3"/>
    <dgm:cxn modelId="{74B789A4-03BF-4560-A3A9-EFF6ADC894F7}" type="presParOf" srcId="{CFEA315D-A953-43DE-8857-FC7E956132CD}" destId="{FFA54BD8-4E2C-4406-A9A8-18F8663D88B1}" srcOrd="3" destOrd="0" presId="urn:microsoft.com/office/officeart/2005/8/layout/hierarchy3"/>
    <dgm:cxn modelId="{65F91EDB-7EF7-4457-B55D-BA8405A8D5AC}" type="presParOf" srcId="{CFEA315D-A953-43DE-8857-FC7E956132CD}" destId="{7B62A6DE-590C-43F2-AE3C-AE2A17706845}" srcOrd="4" destOrd="0" presId="urn:microsoft.com/office/officeart/2005/8/layout/hierarchy3"/>
    <dgm:cxn modelId="{6E2F1EE6-91C2-46E3-9C8D-87612D7BB1F9}" type="presParOf" srcId="{CFEA315D-A953-43DE-8857-FC7E956132CD}" destId="{C2FB0526-EC7F-4834-9836-48506D3E778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2DD95E-5EFB-47D4-8B07-03162865006E}" type="doc">
      <dgm:prSet loTypeId="urn:microsoft.com/office/officeart/2005/8/layout/hierarchy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9BD46E-E51C-49F6-81DD-A1A5491A75BC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y-KG" b="1" dirty="0">
              <a:solidFill>
                <a:srgbClr val="002060"/>
              </a:solidFill>
              <a:latin typeface="Georgia" panose="02040502050405020303" pitchFamily="18" charset="0"/>
            </a:rPr>
            <a:t>Эмгекти аймактык жактан бөлүштүрүүдө</a:t>
          </a:r>
          <a:endParaRPr lang="ru-RU" b="1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38CCD778-02C9-4220-AE47-F193BD1C7CB5}" type="parTrans" cxnId="{73017746-CC1F-462A-9E12-A92D82134B5E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97E84B62-C95F-44BE-B003-54F94C7D6041}" type="sibTrans" cxnId="{73017746-CC1F-462A-9E12-A92D82134B5E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4A2E1734-8184-49B4-B296-E780F895F9D7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ky-KG" sz="1600" dirty="0">
              <a:solidFill>
                <a:srgbClr val="002060"/>
              </a:solidFill>
              <a:latin typeface="Georgia" panose="02040502050405020303" pitchFamily="18" charset="0"/>
            </a:rPr>
            <a:t>Жергиликтүү</a:t>
          </a:r>
          <a:r>
            <a:rPr lang="ky-KG" sz="1600" baseline="0" dirty="0">
              <a:solidFill>
                <a:srgbClr val="002060"/>
              </a:solidFill>
              <a:latin typeface="Georgia" panose="02040502050405020303" pitchFamily="18" charset="0"/>
            </a:rPr>
            <a:t> катышка байланышкан </a:t>
          </a:r>
          <a:endParaRPr lang="ru-RU" sz="1600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509DAB81-82E5-493F-AF54-EBCF3DBAFC63}" type="parTrans" cxnId="{13C9E8FA-AD2E-4A2A-9131-2CCFC85E1356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EAC6350D-1904-4BE0-B2A1-2F9A42404913}" type="sibTrans" cxnId="{13C9E8FA-AD2E-4A2A-9131-2CCFC85E1356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07C06401-C328-4C80-8109-4347F66AB234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ky-KG" sz="1600" dirty="0">
              <a:solidFill>
                <a:srgbClr val="002060"/>
              </a:solidFill>
              <a:latin typeface="Georgia" panose="02040502050405020303" pitchFamily="18" charset="0"/>
            </a:rPr>
            <a:t>Облус ичиндеги эмгекти бөлүштүрүүгө катышкан</a:t>
          </a:r>
          <a:endParaRPr lang="ru-RU" sz="1600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B5F9BCBA-6BCC-4581-A686-B14F84B4B863}" type="parTrans" cxnId="{3FF395BB-9BB7-4899-AABE-394154367CA0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2548EF86-9AC8-4178-8029-4958CA092A1C}" type="sibTrans" cxnId="{3FF395BB-9BB7-4899-AABE-394154367CA0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8AE95A2B-02E4-4890-A2AD-7D66D113C339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y-KG" b="1" dirty="0">
              <a:solidFill>
                <a:srgbClr val="002060"/>
              </a:solidFill>
              <a:latin typeface="Georgia" panose="02040502050405020303" pitchFamily="18" charset="0"/>
            </a:rPr>
            <a:t>Аткарган функциялары </a:t>
          </a:r>
          <a:endParaRPr lang="ru-RU" b="1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2CBCF065-DC70-45A4-B97C-3248ED921306}" type="parTrans" cxnId="{1F5C527E-7A39-4013-8A7B-83087671A41D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9DDB052C-6857-4865-A402-4C83DB98981F}" type="sibTrans" cxnId="{1F5C527E-7A39-4013-8A7B-83087671A41D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53EA0930-5D78-48F0-9834-6D687D44236E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ky-KG" sz="1600" dirty="0">
              <a:solidFill>
                <a:srgbClr val="002060"/>
              </a:solidFill>
              <a:latin typeface="Georgia" panose="02040502050405020303" pitchFamily="18" charset="0"/>
            </a:rPr>
            <a:t>Моно- функцианалдуу</a:t>
          </a:r>
          <a:endParaRPr lang="ru-RU" sz="1600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7E1377AB-660B-4A7E-ADAA-FFA20BF0883D}" type="parTrans" cxnId="{5BDE65FC-EA62-4F72-9FA1-8A70068ACE84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76C11E98-555A-4513-A5AF-4D2E58A0CDFD}" type="sibTrans" cxnId="{5BDE65FC-EA62-4F72-9FA1-8A70068ACE84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F644AEC4-9DC1-4B93-9945-0489DAE7715A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ky-KG" sz="1600" dirty="0">
              <a:solidFill>
                <a:srgbClr val="002060"/>
              </a:solidFill>
              <a:latin typeface="Georgia" panose="02040502050405020303" pitchFamily="18" charset="0"/>
            </a:rPr>
            <a:t>Поли-функцианалдуу</a:t>
          </a:r>
          <a:endParaRPr lang="ru-RU" sz="1600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72090D3B-B0ED-42E6-A0E4-6D986A38174A}" type="parTrans" cxnId="{FE432377-9D57-4183-8E4B-5F4AD1ED4302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9A6B9A42-E954-433D-9CDF-71041AFC06E7}" type="sibTrans" cxnId="{FE432377-9D57-4183-8E4B-5F4AD1ED4302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70212D95-BB73-48BB-96DD-4A933FAD2AEC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ky-KG" sz="1600" dirty="0">
              <a:solidFill>
                <a:srgbClr val="002060"/>
              </a:solidFill>
              <a:latin typeface="Georgia" panose="02040502050405020303" pitchFamily="18" charset="0"/>
            </a:rPr>
            <a:t>Облус аралык эмгекти бөлүштүрүүгө катышкан</a:t>
          </a:r>
          <a:endParaRPr lang="ru-RU" sz="1600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952A1056-54BF-4291-925F-6A1D9269F583}" type="parTrans" cxnId="{9E2F6E81-EFCC-4034-9010-7B62B00361E1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9C6C0B53-CC47-48EC-B3BA-E9EFB70BA6EC}" type="sibTrans" cxnId="{9E2F6E81-EFCC-4034-9010-7B62B00361E1}">
      <dgm:prSet/>
      <dgm:spPr/>
      <dgm:t>
        <a:bodyPr/>
        <a:lstStyle/>
        <a:p>
          <a:endParaRPr lang="ru-RU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36CAB8C4-6DCB-4AAA-9B0B-83313DAA701C}" type="pres">
      <dgm:prSet presAssocID="{6C2DD95E-5EFB-47D4-8B07-03162865006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1B8532F-02F5-48F7-9528-749DF90E267F}" type="pres">
      <dgm:prSet presAssocID="{8C9BD46E-E51C-49F6-81DD-A1A5491A75BC}" presName="root" presStyleCnt="0"/>
      <dgm:spPr/>
    </dgm:pt>
    <dgm:pt modelId="{EE19EE6A-2541-490B-AB31-3E4D55BF24F5}" type="pres">
      <dgm:prSet presAssocID="{8C9BD46E-E51C-49F6-81DD-A1A5491A75BC}" presName="rootComposite" presStyleCnt="0"/>
      <dgm:spPr/>
    </dgm:pt>
    <dgm:pt modelId="{3330E7E0-5F09-4265-B26C-7CD68B2F00E6}" type="pres">
      <dgm:prSet presAssocID="{8C9BD46E-E51C-49F6-81DD-A1A5491A75BC}" presName="rootText" presStyleLbl="node1" presStyleIdx="0" presStyleCnt="2" custScaleX="109997" custLinFactNeighborX="1066" custLinFactNeighborY="4694"/>
      <dgm:spPr/>
    </dgm:pt>
    <dgm:pt modelId="{121164FB-C759-4AB2-8D38-B23CE9D116A0}" type="pres">
      <dgm:prSet presAssocID="{8C9BD46E-E51C-49F6-81DD-A1A5491A75BC}" presName="rootConnector" presStyleLbl="node1" presStyleIdx="0" presStyleCnt="2"/>
      <dgm:spPr/>
    </dgm:pt>
    <dgm:pt modelId="{70403C4B-575C-483B-8B67-B6C510AC7671}" type="pres">
      <dgm:prSet presAssocID="{8C9BD46E-E51C-49F6-81DD-A1A5491A75BC}" presName="childShape" presStyleCnt="0"/>
      <dgm:spPr/>
    </dgm:pt>
    <dgm:pt modelId="{15EE98F0-639E-4D1F-955A-52B6BCDA9412}" type="pres">
      <dgm:prSet presAssocID="{509DAB81-82E5-493F-AF54-EBCF3DBAFC63}" presName="Name13" presStyleLbl="parChTrans1D2" presStyleIdx="0" presStyleCnt="5"/>
      <dgm:spPr/>
    </dgm:pt>
    <dgm:pt modelId="{3D3F83C6-23D9-4CD2-8DB1-EEF471EF0EA3}" type="pres">
      <dgm:prSet presAssocID="{4A2E1734-8184-49B4-B296-E780F895F9D7}" presName="childText" presStyleLbl="bgAcc1" presStyleIdx="0" presStyleCnt="5" custScaleX="120462">
        <dgm:presLayoutVars>
          <dgm:bulletEnabled val="1"/>
        </dgm:presLayoutVars>
      </dgm:prSet>
      <dgm:spPr/>
    </dgm:pt>
    <dgm:pt modelId="{790BD9CD-15B8-462A-A2CB-AED93A0B8CAB}" type="pres">
      <dgm:prSet presAssocID="{B5F9BCBA-6BCC-4581-A686-B14F84B4B863}" presName="Name13" presStyleLbl="parChTrans1D2" presStyleIdx="1" presStyleCnt="5"/>
      <dgm:spPr/>
    </dgm:pt>
    <dgm:pt modelId="{C6A7A1EB-5669-4E05-8CB0-E71FD9B81628}" type="pres">
      <dgm:prSet presAssocID="{07C06401-C328-4C80-8109-4347F66AB234}" presName="childText" presStyleLbl="bgAcc1" presStyleIdx="1" presStyleCnt="5" custScaleX="120462">
        <dgm:presLayoutVars>
          <dgm:bulletEnabled val="1"/>
        </dgm:presLayoutVars>
      </dgm:prSet>
      <dgm:spPr/>
    </dgm:pt>
    <dgm:pt modelId="{93F4FC64-D541-4260-B5CD-D4FA62FC91CF}" type="pres">
      <dgm:prSet presAssocID="{952A1056-54BF-4291-925F-6A1D9269F583}" presName="Name13" presStyleLbl="parChTrans1D2" presStyleIdx="2" presStyleCnt="5"/>
      <dgm:spPr/>
    </dgm:pt>
    <dgm:pt modelId="{5B97A27D-868E-47AE-998D-80EB26B9CEC6}" type="pres">
      <dgm:prSet presAssocID="{70212D95-BB73-48BB-96DD-4A933FAD2AEC}" presName="childText" presStyleLbl="bgAcc1" presStyleIdx="2" presStyleCnt="5" custScaleX="120462">
        <dgm:presLayoutVars>
          <dgm:bulletEnabled val="1"/>
        </dgm:presLayoutVars>
      </dgm:prSet>
      <dgm:spPr/>
    </dgm:pt>
    <dgm:pt modelId="{5D8E3CA0-CA41-42CD-A28C-01789DC1ED34}" type="pres">
      <dgm:prSet presAssocID="{8AE95A2B-02E4-4890-A2AD-7D66D113C339}" presName="root" presStyleCnt="0"/>
      <dgm:spPr/>
    </dgm:pt>
    <dgm:pt modelId="{E62A4553-AAE1-4343-A0A2-AB53CA063D77}" type="pres">
      <dgm:prSet presAssocID="{8AE95A2B-02E4-4890-A2AD-7D66D113C339}" presName="rootComposite" presStyleCnt="0"/>
      <dgm:spPr/>
    </dgm:pt>
    <dgm:pt modelId="{B4691A5F-0BA8-49B2-8164-3735150B3678}" type="pres">
      <dgm:prSet presAssocID="{8AE95A2B-02E4-4890-A2AD-7D66D113C339}" presName="rootText" presStyleLbl="node1" presStyleIdx="1" presStyleCnt="2"/>
      <dgm:spPr/>
    </dgm:pt>
    <dgm:pt modelId="{5B21443C-1199-42C8-BFE2-5C8626E9A214}" type="pres">
      <dgm:prSet presAssocID="{8AE95A2B-02E4-4890-A2AD-7D66D113C339}" presName="rootConnector" presStyleLbl="node1" presStyleIdx="1" presStyleCnt="2"/>
      <dgm:spPr/>
    </dgm:pt>
    <dgm:pt modelId="{CFEA315D-A953-43DE-8857-FC7E956132CD}" type="pres">
      <dgm:prSet presAssocID="{8AE95A2B-02E4-4890-A2AD-7D66D113C339}" presName="childShape" presStyleCnt="0"/>
      <dgm:spPr/>
    </dgm:pt>
    <dgm:pt modelId="{CCADE2A0-5314-41AF-A51C-20C773D205B7}" type="pres">
      <dgm:prSet presAssocID="{7E1377AB-660B-4A7E-ADAA-FFA20BF0883D}" presName="Name13" presStyleLbl="parChTrans1D2" presStyleIdx="3" presStyleCnt="5"/>
      <dgm:spPr/>
    </dgm:pt>
    <dgm:pt modelId="{A562EA92-6CC9-4B8C-84C9-FFBC608C2652}" type="pres">
      <dgm:prSet presAssocID="{53EA0930-5D78-48F0-9834-6D687D44236E}" presName="childText" presStyleLbl="bgAcc1" presStyleIdx="3" presStyleCnt="5" custScaleX="117111">
        <dgm:presLayoutVars>
          <dgm:bulletEnabled val="1"/>
        </dgm:presLayoutVars>
      </dgm:prSet>
      <dgm:spPr/>
    </dgm:pt>
    <dgm:pt modelId="{6B3E206C-53EA-41E1-8FFA-073B65904185}" type="pres">
      <dgm:prSet presAssocID="{72090D3B-B0ED-42E6-A0E4-6D986A38174A}" presName="Name13" presStyleLbl="parChTrans1D2" presStyleIdx="4" presStyleCnt="5"/>
      <dgm:spPr/>
    </dgm:pt>
    <dgm:pt modelId="{FFA54BD8-4E2C-4406-A9A8-18F8663D88B1}" type="pres">
      <dgm:prSet presAssocID="{F644AEC4-9DC1-4B93-9945-0489DAE7715A}" presName="childText" presStyleLbl="bgAcc1" presStyleIdx="4" presStyleCnt="5" custScaleX="117111">
        <dgm:presLayoutVars>
          <dgm:bulletEnabled val="1"/>
        </dgm:presLayoutVars>
      </dgm:prSet>
      <dgm:spPr/>
    </dgm:pt>
  </dgm:ptLst>
  <dgm:cxnLst>
    <dgm:cxn modelId="{37CFB41E-2BD0-459A-B54C-1F9ABC186690}" type="presOf" srcId="{8C9BD46E-E51C-49F6-81DD-A1A5491A75BC}" destId="{121164FB-C759-4AB2-8D38-B23CE9D116A0}" srcOrd="1" destOrd="0" presId="urn:microsoft.com/office/officeart/2005/8/layout/hierarchy3"/>
    <dgm:cxn modelId="{41AA622E-8C76-41D5-8969-342B225CC874}" type="presOf" srcId="{6C2DD95E-5EFB-47D4-8B07-03162865006E}" destId="{36CAB8C4-6DCB-4AAA-9B0B-83313DAA701C}" srcOrd="0" destOrd="0" presId="urn:microsoft.com/office/officeart/2005/8/layout/hierarchy3"/>
    <dgm:cxn modelId="{15CE8F30-17A9-4809-9611-B07A135C72CC}" type="presOf" srcId="{53EA0930-5D78-48F0-9834-6D687D44236E}" destId="{A562EA92-6CC9-4B8C-84C9-FFBC608C2652}" srcOrd="0" destOrd="0" presId="urn:microsoft.com/office/officeart/2005/8/layout/hierarchy3"/>
    <dgm:cxn modelId="{6AE49036-9597-4568-8EFE-FD57A3D4D6ED}" type="presOf" srcId="{07C06401-C328-4C80-8109-4347F66AB234}" destId="{C6A7A1EB-5669-4E05-8CB0-E71FD9B81628}" srcOrd="0" destOrd="0" presId="urn:microsoft.com/office/officeart/2005/8/layout/hierarchy3"/>
    <dgm:cxn modelId="{89A8573E-7DA6-4387-B110-3951E8D58378}" type="presOf" srcId="{952A1056-54BF-4291-925F-6A1D9269F583}" destId="{93F4FC64-D541-4260-B5CD-D4FA62FC91CF}" srcOrd="0" destOrd="0" presId="urn:microsoft.com/office/officeart/2005/8/layout/hierarchy3"/>
    <dgm:cxn modelId="{73017746-CC1F-462A-9E12-A92D82134B5E}" srcId="{6C2DD95E-5EFB-47D4-8B07-03162865006E}" destId="{8C9BD46E-E51C-49F6-81DD-A1A5491A75BC}" srcOrd="0" destOrd="0" parTransId="{38CCD778-02C9-4220-AE47-F193BD1C7CB5}" sibTransId="{97E84B62-C95F-44BE-B003-54F94C7D6041}"/>
    <dgm:cxn modelId="{D530274F-BAF0-4F50-8D8B-E89F68B94E99}" type="presOf" srcId="{8AE95A2B-02E4-4890-A2AD-7D66D113C339}" destId="{B4691A5F-0BA8-49B2-8164-3735150B3678}" srcOrd="0" destOrd="0" presId="urn:microsoft.com/office/officeart/2005/8/layout/hierarchy3"/>
    <dgm:cxn modelId="{FE432377-9D57-4183-8E4B-5F4AD1ED4302}" srcId="{8AE95A2B-02E4-4890-A2AD-7D66D113C339}" destId="{F644AEC4-9DC1-4B93-9945-0489DAE7715A}" srcOrd="1" destOrd="0" parTransId="{72090D3B-B0ED-42E6-A0E4-6D986A38174A}" sibTransId="{9A6B9A42-E954-433D-9CDF-71041AFC06E7}"/>
    <dgm:cxn modelId="{00BD8379-2F26-4685-AC99-B64686A98B9C}" type="presOf" srcId="{4A2E1734-8184-49B4-B296-E780F895F9D7}" destId="{3D3F83C6-23D9-4CD2-8DB1-EEF471EF0EA3}" srcOrd="0" destOrd="0" presId="urn:microsoft.com/office/officeart/2005/8/layout/hierarchy3"/>
    <dgm:cxn modelId="{9F7EBF7A-9C86-45A5-9FCC-AC8BDEBE46DC}" type="presOf" srcId="{F644AEC4-9DC1-4B93-9945-0489DAE7715A}" destId="{FFA54BD8-4E2C-4406-A9A8-18F8663D88B1}" srcOrd="0" destOrd="0" presId="urn:microsoft.com/office/officeart/2005/8/layout/hierarchy3"/>
    <dgm:cxn modelId="{1F5C527E-7A39-4013-8A7B-83087671A41D}" srcId="{6C2DD95E-5EFB-47D4-8B07-03162865006E}" destId="{8AE95A2B-02E4-4890-A2AD-7D66D113C339}" srcOrd="1" destOrd="0" parTransId="{2CBCF065-DC70-45A4-B97C-3248ED921306}" sibTransId="{9DDB052C-6857-4865-A402-4C83DB98981F}"/>
    <dgm:cxn modelId="{9E2F6E81-EFCC-4034-9010-7B62B00361E1}" srcId="{8C9BD46E-E51C-49F6-81DD-A1A5491A75BC}" destId="{70212D95-BB73-48BB-96DD-4A933FAD2AEC}" srcOrd="2" destOrd="0" parTransId="{952A1056-54BF-4291-925F-6A1D9269F583}" sibTransId="{9C6C0B53-CC47-48EC-B3BA-E9EFB70BA6EC}"/>
    <dgm:cxn modelId="{7012748B-D689-4B7C-827C-2E99E5197E2B}" type="presOf" srcId="{8AE95A2B-02E4-4890-A2AD-7D66D113C339}" destId="{5B21443C-1199-42C8-BFE2-5C8626E9A214}" srcOrd="1" destOrd="0" presId="urn:microsoft.com/office/officeart/2005/8/layout/hierarchy3"/>
    <dgm:cxn modelId="{0C7ED99A-8858-498A-9B3F-18BCD0BA836B}" type="presOf" srcId="{70212D95-BB73-48BB-96DD-4A933FAD2AEC}" destId="{5B97A27D-868E-47AE-998D-80EB26B9CEC6}" srcOrd="0" destOrd="0" presId="urn:microsoft.com/office/officeart/2005/8/layout/hierarchy3"/>
    <dgm:cxn modelId="{3FF395BB-9BB7-4899-AABE-394154367CA0}" srcId="{8C9BD46E-E51C-49F6-81DD-A1A5491A75BC}" destId="{07C06401-C328-4C80-8109-4347F66AB234}" srcOrd="1" destOrd="0" parTransId="{B5F9BCBA-6BCC-4581-A686-B14F84B4B863}" sibTransId="{2548EF86-9AC8-4178-8029-4958CA092A1C}"/>
    <dgm:cxn modelId="{EF01D1D8-22F7-41CC-93AE-19457651685B}" type="presOf" srcId="{7E1377AB-660B-4A7E-ADAA-FFA20BF0883D}" destId="{CCADE2A0-5314-41AF-A51C-20C773D205B7}" srcOrd="0" destOrd="0" presId="urn:microsoft.com/office/officeart/2005/8/layout/hierarchy3"/>
    <dgm:cxn modelId="{A9705EE1-D43D-42BE-BE8B-C13DEDE77914}" type="presOf" srcId="{509DAB81-82E5-493F-AF54-EBCF3DBAFC63}" destId="{15EE98F0-639E-4D1F-955A-52B6BCDA9412}" srcOrd="0" destOrd="0" presId="urn:microsoft.com/office/officeart/2005/8/layout/hierarchy3"/>
    <dgm:cxn modelId="{B06DC6EC-E1C8-48C4-84A9-1EDB7100E9C7}" type="presOf" srcId="{8C9BD46E-E51C-49F6-81DD-A1A5491A75BC}" destId="{3330E7E0-5F09-4265-B26C-7CD68B2F00E6}" srcOrd="0" destOrd="0" presId="urn:microsoft.com/office/officeart/2005/8/layout/hierarchy3"/>
    <dgm:cxn modelId="{3A4E7CEF-289C-4643-9569-28344F788776}" type="presOf" srcId="{72090D3B-B0ED-42E6-A0E4-6D986A38174A}" destId="{6B3E206C-53EA-41E1-8FFA-073B65904185}" srcOrd="0" destOrd="0" presId="urn:microsoft.com/office/officeart/2005/8/layout/hierarchy3"/>
    <dgm:cxn modelId="{13C9E8FA-AD2E-4A2A-9131-2CCFC85E1356}" srcId="{8C9BD46E-E51C-49F6-81DD-A1A5491A75BC}" destId="{4A2E1734-8184-49B4-B296-E780F895F9D7}" srcOrd="0" destOrd="0" parTransId="{509DAB81-82E5-493F-AF54-EBCF3DBAFC63}" sibTransId="{EAC6350D-1904-4BE0-B2A1-2F9A42404913}"/>
    <dgm:cxn modelId="{5BDE65FC-EA62-4F72-9FA1-8A70068ACE84}" srcId="{8AE95A2B-02E4-4890-A2AD-7D66D113C339}" destId="{53EA0930-5D78-48F0-9834-6D687D44236E}" srcOrd="0" destOrd="0" parTransId="{7E1377AB-660B-4A7E-ADAA-FFA20BF0883D}" sibTransId="{76C11E98-555A-4513-A5AF-4D2E58A0CDFD}"/>
    <dgm:cxn modelId="{671F5EFE-FD90-446D-8E92-5C5DC882C29B}" type="presOf" srcId="{B5F9BCBA-6BCC-4581-A686-B14F84B4B863}" destId="{790BD9CD-15B8-462A-A2CB-AED93A0B8CAB}" srcOrd="0" destOrd="0" presId="urn:microsoft.com/office/officeart/2005/8/layout/hierarchy3"/>
    <dgm:cxn modelId="{21F60B9F-7E66-4BEC-94EA-4A4437FDCC08}" type="presParOf" srcId="{36CAB8C4-6DCB-4AAA-9B0B-83313DAA701C}" destId="{F1B8532F-02F5-48F7-9528-749DF90E267F}" srcOrd="0" destOrd="0" presId="urn:microsoft.com/office/officeart/2005/8/layout/hierarchy3"/>
    <dgm:cxn modelId="{68FF8A4F-2822-4151-A95A-2D654F918097}" type="presParOf" srcId="{F1B8532F-02F5-48F7-9528-749DF90E267F}" destId="{EE19EE6A-2541-490B-AB31-3E4D55BF24F5}" srcOrd="0" destOrd="0" presId="urn:microsoft.com/office/officeart/2005/8/layout/hierarchy3"/>
    <dgm:cxn modelId="{99247A43-DDB2-4FEB-B989-10E41AB53D19}" type="presParOf" srcId="{EE19EE6A-2541-490B-AB31-3E4D55BF24F5}" destId="{3330E7E0-5F09-4265-B26C-7CD68B2F00E6}" srcOrd="0" destOrd="0" presId="urn:microsoft.com/office/officeart/2005/8/layout/hierarchy3"/>
    <dgm:cxn modelId="{D10F192C-E451-4BE3-AEFC-FD58C68A0F80}" type="presParOf" srcId="{EE19EE6A-2541-490B-AB31-3E4D55BF24F5}" destId="{121164FB-C759-4AB2-8D38-B23CE9D116A0}" srcOrd="1" destOrd="0" presId="urn:microsoft.com/office/officeart/2005/8/layout/hierarchy3"/>
    <dgm:cxn modelId="{EFA8EF46-9269-425E-99E1-E4884A2BE98B}" type="presParOf" srcId="{F1B8532F-02F5-48F7-9528-749DF90E267F}" destId="{70403C4B-575C-483B-8B67-B6C510AC7671}" srcOrd="1" destOrd="0" presId="urn:microsoft.com/office/officeart/2005/8/layout/hierarchy3"/>
    <dgm:cxn modelId="{EA693703-C792-4AAA-A878-BD6792AA7866}" type="presParOf" srcId="{70403C4B-575C-483B-8B67-B6C510AC7671}" destId="{15EE98F0-639E-4D1F-955A-52B6BCDA9412}" srcOrd="0" destOrd="0" presId="urn:microsoft.com/office/officeart/2005/8/layout/hierarchy3"/>
    <dgm:cxn modelId="{C4ACBF1B-2FFC-41B7-BFCA-3081980BBCA8}" type="presParOf" srcId="{70403C4B-575C-483B-8B67-B6C510AC7671}" destId="{3D3F83C6-23D9-4CD2-8DB1-EEF471EF0EA3}" srcOrd="1" destOrd="0" presId="urn:microsoft.com/office/officeart/2005/8/layout/hierarchy3"/>
    <dgm:cxn modelId="{FD8596B9-DE3E-4419-B2CA-A18DA3D4806D}" type="presParOf" srcId="{70403C4B-575C-483B-8B67-B6C510AC7671}" destId="{790BD9CD-15B8-462A-A2CB-AED93A0B8CAB}" srcOrd="2" destOrd="0" presId="urn:microsoft.com/office/officeart/2005/8/layout/hierarchy3"/>
    <dgm:cxn modelId="{CADC3ECE-BDE2-408F-88AB-B8C6471E4A08}" type="presParOf" srcId="{70403C4B-575C-483B-8B67-B6C510AC7671}" destId="{C6A7A1EB-5669-4E05-8CB0-E71FD9B81628}" srcOrd="3" destOrd="0" presId="urn:microsoft.com/office/officeart/2005/8/layout/hierarchy3"/>
    <dgm:cxn modelId="{E2854668-0909-4B45-85D3-509A4E8648DB}" type="presParOf" srcId="{70403C4B-575C-483B-8B67-B6C510AC7671}" destId="{93F4FC64-D541-4260-B5CD-D4FA62FC91CF}" srcOrd="4" destOrd="0" presId="urn:microsoft.com/office/officeart/2005/8/layout/hierarchy3"/>
    <dgm:cxn modelId="{F90F9C83-CEC8-41C7-9659-E38D8475904B}" type="presParOf" srcId="{70403C4B-575C-483B-8B67-B6C510AC7671}" destId="{5B97A27D-868E-47AE-998D-80EB26B9CEC6}" srcOrd="5" destOrd="0" presId="urn:microsoft.com/office/officeart/2005/8/layout/hierarchy3"/>
    <dgm:cxn modelId="{7674FAA5-236B-45C0-84F6-A57170D57D42}" type="presParOf" srcId="{36CAB8C4-6DCB-4AAA-9B0B-83313DAA701C}" destId="{5D8E3CA0-CA41-42CD-A28C-01789DC1ED34}" srcOrd="1" destOrd="0" presId="urn:microsoft.com/office/officeart/2005/8/layout/hierarchy3"/>
    <dgm:cxn modelId="{E1A7AC4C-18ED-4AA8-8F50-F0C04E50C384}" type="presParOf" srcId="{5D8E3CA0-CA41-42CD-A28C-01789DC1ED34}" destId="{E62A4553-AAE1-4343-A0A2-AB53CA063D77}" srcOrd="0" destOrd="0" presId="urn:microsoft.com/office/officeart/2005/8/layout/hierarchy3"/>
    <dgm:cxn modelId="{2571CE0D-0693-4CCD-A63A-D07649496599}" type="presParOf" srcId="{E62A4553-AAE1-4343-A0A2-AB53CA063D77}" destId="{B4691A5F-0BA8-49B2-8164-3735150B3678}" srcOrd="0" destOrd="0" presId="urn:microsoft.com/office/officeart/2005/8/layout/hierarchy3"/>
    <dgm:cxn modelId="{DA6E7C2A-C7DA-4DB3-BDC4-1D9C3E746CCE}" type="presParOf" srcId="{E62A4553-AAE1-4343-A0A2-AB53CA063D77}" destId="{5B21443C-1199-42C8-BFE2-5C8626E9A214}" srcOrd="1" destOrd="0" presId="urn:microsoft.com/office/officeart/2005/8/layout/hierarchy3"/>
    <dgm:cxn modelId="{C0EC6DC2-77E7-4F94-BB20-3F09835F9A16}" type="presParOf" srcId="{5D8E3CA0-CA41-42CD-A28C-01789DC1ED34}" destId="{CFEA315D-A953-43DE-8857-FC7E956132CD}" srcOrd="1" destOrd="0" presId="urn:microsoft.com/office/officeart/2005/8/layout/hierarchy3"/>
    <dgm:cxn modelId="{BD5510EC-1138-455E-AE0B-DA0B83A126B9}" type="presParOf" srcId="{CFEA315D-A953-43DE-8857-FC7E956132CD}" destId="{CCADE2A0-5314-41AF-A51C-20C773D205B7}" srcOrd="0" destOrd="0" presId="urn:microsoft.com/office/officeart/2005/8/layout/hierarchy3"/>
    <dgm:cxn modelId="{BD9CAC13-F8F2-4F34-85B7-07FB6BF2935B}" type="presParOf" srcId="{CFEA315D-A953-43DE-8857-FC7E956132CD}" destId="{A562EA92-6CC9-4B8C-84C9-FFBC608C2652}" srcOrd="1" destOrd="0" presId="urn:microsoft.com/office/officeart/2005/8/layout/hierarchy3"/>
    <dgm:cxn modelId="{34162FBB-95C8-4ECD-A520-F9CDF3DD4C19}" type="presParOf" srcId="{CFEA315D-A953-43DE-8857-FC7E956132CD}" destId="{6B3E206C-53EA-41E1-8FFA-073B65904185}" srcOrd="2" destOrd="0" presId="urn:microsoft.com/office/officeart/2005/8/layout/hierarchy3"/>
    <dgm:cxn modelId="{5822F54D-95CE-44B9-9469-8C0B9FD31C3C}" type="presParOf" srcId="{CFEA315D-A953-43DE-8857-FC7E956132CD}" destId="{FFA54BD8-4E2C-4406-A9A8-18F8663D88B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34EE11-C6DE-481E-B548-D494E7BB840D}" type="doc">
      <dgm:prSet loTypeId="urn:microsoft.com/office/officeart/2005/8/layout/arrow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DA96879-81D2-45DF-8DF6-C7AE43541F49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ky-KG" sz="2400" dirty="0">
              <a:solidFill>
                <a:srgbClr val="002060"/>
              </a:solidFill>
            </a:rPr>
            <a:t>Мамлекеттик чек арадан чыгып кеткендер</a:t>
          </a:r>
          <a:endParaRPr lang="ru-RU" sz="2400" dirty="0">
            <a:solidFill>
              <a:srgbClr val="002060"/>
            </a:solidFill>
          </a:endParaRPr>
        </a:p>
      </dgm:t>
    </dgm:pt>
    <dgm:pt modelId="{54B838CA-DD84-43EF-9207-8F6FAEB72731}" type="parTrans" cxnId="{F49C77F3-A98F-4143-B547-BFD7814BE0C5}">
      <dgm:prSet/>
      <dgm:spPr/>
      <dgm:t>
        <a:bodyPr/>
        <a:lstStyle/>
        <a:p>
          <a:endParaRPr lang="ru-RU"/>
        </a:p>
      </dgm:t>
    </dgm:pt>
    <dgm:pt modelId="{C5F9E9B8-AF06-46FB-B4C1-6B15CC3CE5A6}" type="sibTrans" cxnId="{F49C77F3-A98F-4143-B547-BFD7814BE0C5}">
      <dgm:prSet/>
      <dgm:spPr/>
      <dgm:t>
        <a:bodyPr/>
        <a:lstStyle/>
        <a:p>
          <a:endParaRPr lang="ru-RU"/>
        </a:p>
      </dgm:t>
    </dgm:pt>
    <dgm:pt modelId="{784759E9-C15E-445C-98E5-3CE4B3E3D876}">
      <dgm:prSet phldrT="[Текст]"/>
      <dgm:spPr/>
      <dgm:t>
        <a:bodyPr/>
        <a:lstStyle/>
        <a:p>
          <a:r>
            <a:rPr lang="ky-KG" dirty="0">
              <a:solidFill>
                <a:srgbClr val="002060"/>
              </a:solidFill>
            </a:rPr>
            <a:t>Же башка өлкөдөн келгендер</a:t>
          </a:r>
          <a:endParaRPr lang="ru-RU" dirty="0">
            <a:solidFill>
              <a:srgbClr val="002060"/>
            </a:solidFill>
          </a:endParaRPr>
        </a:p>
      </dgm:t>
    </dgm:pt>
    <dgm:pt modelId="{84D3A604-860D-4CAD-BDCD-18D82654C3BA}" type="parTrans" cxnId="{C7E0580A-D588-4007-B083-B27A93920E6A}">
      <dgm:prSet/>
      <dgm:spPr/>
      <dgm:t>
        <a:bodyPr/>
        <a:lstStyle/>
        <a:p>
          <a:endParaRPr lang="ru-RU"/>
        </a:p>
      </dgm:t>
    </dgm:pt>
    <dgm:pt modelId="{7F533BAB-A692-48CC-B458-0A43908EC566}" type="sibTrans" cxnId="{C7E0580A-D588-4007-B083-B27A93920E6A}">
      <dgm:prSet/>
      <dgm:spPr/>
      <dgm:t>
        <a:bodyPr/>
        <a:lstStyle/>
        <a:p>
          <a:endParaRPr lang="ru-RU"/>
        </a:p>
      </dgm:t>
    </dgm:pt>
    <dgm:pt modelId="{0998F199-E84D-471F-8490-1C82B066E3CE}" type="pres">
      <dgm:prSet presAssocID="{8334EE11-C6DE-481E-B548-D494E7BB840D}" presName="cycle" presStyleCnt="0">
        <dgm:presLayoutVars>
          <dgm:dir/>
          <dgm:resizeHandles val="exact"/>
        </dgm:presLayoutVars>
      </dgm:prSet>
      <dgm:spPr/>
    </dgm:pt>
    <dgm:pt modelId="{52757696-CAD9-4213-A0A4-ABBA5A0355F9}" type="pres">
      <dgm:prSet presAssocID="{7DA96879-81D2-45DF-8DF6-C7AE43541F49}" presName="arrow" presStyleLbl="node1" presStyleIdx="0" presStyleCnt="2" custScaleX="115213" custScaleY="112439" custRadScaleRad="84730" custRadScaleInc="-205">
        <dgm:presLayoutVars>
          <dgm:bulletEnabled val="1"/>
        </dgm:presLayoutVars>
      </dgm:prSet>
      <dgm:spPr/>
    </dgm:pt>
    <dgm:pt modelId="{4AF02CB8-AB50-472D-AC98-CEC8A1DF746C}" type="pres">
      <dgm:prSet presAssocID="{784759E9-C15E-445C-98E5-3CE4B3E3D876}" presName="arrow" presStyleLbl="node1" presStyleIdx="1" presStyleCnt="2" custScaleX="121745" custScaleY="112014" custRadScaleRad="104657" custRadScaleInc="-2975">
        <dgm:presLayoutVars>
          <dgm:bulletEnabled val="1"/>
        </dgm:presLayoutVars>
      </dgm:prSet>
      <dgm:spPr/>
    </dgm:pt>
  </dgm:ptLst>
  <dgm:cxnLst>
    <dgm:cxn modelId="{C7E0580A-D588-4007-B083-B27A93920E6A}" srcId="{8334EE11-C6DE-481E-B548-D494E7BB840D}" destId="{784759E9-C15E-445C-98E5-3CE4B3E3D876}" srcOrd="1" destOrd="0" parTransId="{84D3A604-860D-4CAD-BDCD-18D82654C3BA}" sibTransId="{7F533BAB-A692-48CC-B458-0A43908EC566}"/>
    <dgm:cxn modelId="{AEA45337-E539-4B64-B90B-C27A4EAD8A99}" type="presOf" srcId="{8334EE11-C6DE-481E-B548-D494E7BB840D}" destId="{0998F199-E84D-471F-8490-1C82B066E3CE}" srcOrd="0" destOrd="0" presId="urn:microsoft.com/office/officeart/2005/8/layout/arrow1"/>
    <dgm:cxn modelId="{939F4A6E-D6A3-4239-AF1D-4F0B0363A041}" type="presOf" srcId="{7DA96879-81D2-45DF-8DF6-C7AE43541F49}" destId="{52757696-CAD9-4213-A0A4-ABBA5A0355F9}" srcOrd="0" destOrd="0" presId="urn:microsoft.com/office/officeart/2005/8/layout/arrow1"/>
    <dgm:cxn modelId="{F49C77F3-A98F-4143-B547-BFD7814BE0C5}" srcId="{8334EE11-C6DE-481E-B548-D494E7BB840D}" destId="{7DA96879-81D2-45DF-8DF6-C7AE43541F49}" srcOrd="0" destOrd="0" parTransId="{54B838CA-DD84-43EF-9207-8F6FAEB72731}" sibTransId="{C5F9E9B8-AF06-46FB-B4C1-6B15CC3CE5A6}"/>
    <dgm:cxn modelId="{550DB7F6-F806-4EB0-BB01-33AF7ED8EE33}" type="presOf" srcId="{784759E9-C15E-445C-98E5-3CE4B3E3D876}" destId="{4AF02CB8-AB50-472D-AC98-CEC8A1DF746C}" srcOrd="0" destOrd="0" presId="urn:microsoft.com/office/officeart/2005/8/layout/arrow1"/>
    <dgm:cxn modelId="{EE065F52-CEEF-4225-8636-6ADCFB7EA82C}" type="presParOf" srcId="{0998F199-E84D-471F-8490-1C82B066E3CE}" destId="{52757696-CAD9-4213-A0A4-ABBA5A0355F9}" srcOrd="0" destOrd="0" presId="urn:microsoft.com/office/officeart/2005/8/layout/arrow1"/>
    <dgm:cxn modelId="{08C45966-7978-4730-BA81-1DD7522747AE}" type="presParOf" srcId="{0998F199-E84D-471F-8490-1C82B066E3CE}" destId="{4AF02CB8-AB50-472D-AC98-CEC8A1DF746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61CDBF-D546-46D7-9AC9-136E243AAC32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C9D8A80-DCB9-4DE6-AE62-BC15C29AACA2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ky-KG" dirty="0">
              <a:solidFill>
                <a:srgbClr val="002060"/>
              </a:solidFill>
            </a:rPr>
            <a:t>Шаар-облус, облус-айыл, айыл-шаар</a:t>
          </a:r>
          <a:endParaRPr lang="ru-RU" dirty="0">
            <a:solidFill>
              <a:srgbClr val="002060"/>
            </a:solidFill>
          </a:endParaRPr>
        </a:p>
      </dgm:t>
    </dgm:pt>
    <dgm:pt modelId="{CDA4208F-23AA-44D4-B1DF-48508C52E349}" type="parTrans" cxnId="{0492BDC0-5AC5-4FDE-A372-7B947CBBC2F4}">
      <dgm:prSet/>
      <dgm:spPr/>
      <dgm:t>
        <a:bodyPr/>
        <a:lstStyle/>
        <a:p>
          <a:endParaRPr lang="ru-RU"/>
        </a:p>
      </dgm:t>
    </dgm:pt>
    <dgm:pt modelId="{0DF76DFF-B34D-4D1F-8703-60127EE26217}" type="sibTrans" cxnId="{0492BDC0-5AC5-4FDE-A372-7B947CBBC2F4}">
      <dgm:prSet/>
      <dgm:spPr/>
      <dgm:t>
        <a:bodyPr/>
        <a:lstStyle/>
        <a:p>
          <a:endParaRPr lang="ru-RU"/>
        </a:p>
      </dgm:t>
    </dgm:pt>
    <dgm:pt modelId="{9A462FAE-8F94-4502-BB49-31D755FC8E3C}">
      <dgm:prSet phldrT="[Текст]" custT="1"/>
      <dgm:spPr/>
      <dgm:t>
        <a:bodyPr/>
        <a:lstStyle/>
        <a:p>
          <a:r>
            <a:rPr lang="ky-KG" sz="2400" dirty="0">
              <a:solidFill>
                <a:srgbClr val="002060"/>
              </a:solidFill>
            </a:rPr>
            <a:t>Бир өлкөнүн ичинде көчүүлөр</a:t>
          </a:r>
          <a:endParaRPr lang="ru-RU" sz="2400" dirty="0">
            <a:solidFill>
              <a:srgbClr val="002060"/>
            </a:solidFill>
          </a:endParaRPr>
        </a:p>
      </dgm:t>
    </dgm:pt>
    <dgm:pt modelId="{EA07D23B-7907-4B0D-9034-06962EBE5775}" type="parTrans" cxnId="{320412AD-815E-45E8-B276-78C4B80A7DD3}">
      <dgm:prSet/>
      <dgm:spPr/>
      <dgm:t>
        <a:bodyPr/>
        <a:lstStyle/>
        <a:p>
          <a:endParaRPr lang="ru-RU"/>
        </a:p>
      </dgm:t>
    </dgm:pt>
    <dgm:pt modelId="{386F397F-365B-4681-8440-7199B274166E}" type="sibTrans" cxnId="{320412AD-815E-45E8-B276-78C4B80A7DD3}">
      <dgm:prSet/>
      <dgm:spPr/>
      <dgm:t>
        <a:bodyPr/>
        <a:lstStyle/>
        <a:p>
          <a:endParaRPr lang="ru-RU"/>
        </a:p>
      </dgm:t>
    </dgm:pt>
    <dgm:pt modelId="{B26E6F58-C6B7-415C-9ACF-50FC0C248A89}" type="pres">
      <dgm:prSet presAssocID="{D761CDBF-D546-46D7-9AC9-136E243AAC32}" presName="diagram" presStyleCnt="0">
        <dgm:presLayoutVars>
          <dgm:dir/>
          <dgm:resizeHandles val="exact"/>
        </dgm:presLayoutVars>
      </dgm:prSet>
      <dgm:spPr/>
    </dgm:pt>
    <dgm:pt modelId="{09E09F6B-4A45-49FA-B18A-9E60FA48AC27}" type="pres">
      <dgm:prSet presAssocID="{2C9D8A80-DCB9-4DE6-AE62-BC15C29AACA2}" presName="arrow" presStyleLbl="node1" presStyleIdx="0" presStyleCnt="2" custScaleY="100047" custRadScaleRad="87739" custRadScaleInc="1024">
        <dgm:presLayoutVars>
          <dgm:bulletEnabled val="1"/>
        </dgm:presLayoutVars>
      </dgm:prSet>
      <dgm:spPr/>
    </dgm:pt>
    <dgm:pt modelId="{8A16CB06-E275-4A14-B6CE-999D66DA5D2F}" type="pres">
      <dgm:prSet presAssocID="{9A462FAE-8F94-4502-BB49-31D755FC8E3C}" presName="arrow" presStyleLbl="node1" presStyleIdx="1" presStyleCnt="2" custScaleX="97659" custScaleY="100550" custRadScaleRad="105795" custRadScaleInc="75">
        <dgm:presLayoutVars>
          <dgm:bulletEnabled val="1"/>
        </dgm:presLayoutVars>
      </dgm:prSet>
      <dgm:spPr/>
    </dgm:pt>
  </dgm:ptLst>
  <dgm:cxnLst>
    <dgm:cxn modelId="{7C9D690F-A5EF-42F7-B652-BE6E21915375}" type="presOf" srcId="{9A462FAE-8F94-4502-BB49-31D755FC8E3C}" destId="{8A16CB06-E275-4A14-B6CE-999D66DA5D2F}" srcOrd="0" destOrd="0" presId="urn:microsoft.com/office/officeart/2005/8/layout/arrow5"/>
    <dgm:cxn modelId="{A25BB61B-2A50-491C-BD38-2240D14A96BD}" type="presOf" srcId="{D761CDBF-D546-46D7-9AC9-136E243AAC32}" destId="{B26E6F58-C6B7-415C-9ACF-50FC0C248A89}" srcOrd="0" destOrd="0" presId="urn:microsoft.com/office/officeart/2005/8/layout/arrow5"/>
    <dgm:cxn modelId="{63094290-DBF0-4873-81A5-086FD26C2DD3}" type="presOf" srcId="{2C9D8A80-DCB9-4DE6-AE62-BC15C29AACA2}" destId="{09E09F6B-4A45-49FA-B18A-9E60FA48AC27}" srcOrd="0" destOrd="0" presId="urn:microsoft.com/office/officeart/2005/8/layout/arrow5"/>
    <dgm:cxn modelId="{320412AD-815E-45E8-B276-78C4B80A7DD3}" srcId="{D761CDBF-D546-46D7-9AC9-136E243AAC32}" destId="{9A462FAE-8F94-4502-BB49-31D755FC8E3C}" srcOrd="1" destOrd="0" parTransId="{EA07D23B-7907-4B0D-9034-06962EBE5775}" sibTransId="{386F397F-365B-4681-8440-7199B274166E}"/>
    <dgm:cxn modelId="{0492BDC0-5AC5-4FDE-A372-7B947CBBC2F4}" srcId="{D761CDBF-D546-46D7-9AC9-136E243AAC32}" destId="{2C9D8A80-DCB9-4DE6-AE62-BC15C29AACA2}" srcOrd="0" destOrd="0" parTransId="{CDA4208F-23AA-44D4-B1DF-48508C52E349}" sibTransId="{0DF76DFF-B34D-4D1F-8703-60127EE26217}"/>
    <dgm:cxn modelId="{CD87A610-70E4-4909-B799-89F4D14F3811}" type="presParOf" srcId="{B26E6F58-C6B7-415C-9ACF-50FC0C248A89}" destId="{09E09F6B-4A45-49FA-B18A-9E60FA48AC27}" srcOrd="0" destOrd="0" presId="urn:microsoft.com/office/officeart/2005/8/layout/arrow5"/>
    <dgm:cxn modelId="{A7372B3D-9810-4411-8A54-9C4905931165}" type="presParOf" srcId="{B26E6F58-C6B7-415C-9ACF-50FC0C248A89}" destId="{8A16CB06-E275-4A14-B6CE-999D66DA5D2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0E7E0-5F09-4265-B26C-7CD68B2F00E6}">
      <dsp:nvSpPr>
        <dsp:cNvPr id="0" name=""/>
        <dsp:cNvSpPr/>
      </dsp:nvSpPr>
      <dsp:spPr>
        <a:xfrm>
          <a:off x="26752" y="348321"/>
          <a:ext cx="2419467" cy="120973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 err="1">
              <a:solidFill>
                <a:srgbClr val="002060"/>
              </a:solidFill>
              <a:latin typeface="Georgia" panose="02040502050405020303" pitchFamily="18" charset="0"/>
            </a:rPr>
            <a:t>багыты</a:t>
          </a:r>
          <a:r>
            <a:rPr lang="ru-RU" sz="3200" b="1" kern="1200" dirty="0">
              <a:solidFill>
                <a:srgbClr val="002060"/>
              </a:solidFill>
              <a:latin typeface="Georgia" panose="02040502050405020303" pitchFamily="18" charset="0"/>
            </a:rPr>
            <a:t>:</a:t>
          </a:r>
        </a:p>
      </dsp:txBody>
      <dsp:txXfrm>
        <a:off x="62184" y="383753"/>
        <a:ext cx="2348603" cy="1138869"/>
      </dsp:txXfrm>
    </dsp:sp>
    <dsp:sp modelId="{15EE98F0-639E-4D1F-955A-52B6BCDA9412}">
      <dsp:nvSpPr>
        <dsp:cNvPr id="0" name=""/>
        <dsp:cNvSpPr/>
      </dsp:nvSpPr>
      <dsp:spPr>
        <a:xfrm>
          <a:off x="268699" y="1558055"/>
          <a:ext cx="216155" cy="85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0515"/>
              </a:lnTo>
              <a:lnTo>
                <a:pt x="216155" y="8505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F83C6-23D9-4CD2-8DB1-EEF471EF0EA3}">
      <dsp:nvSpPr>
        <dsp:cNvPr id="0" name=""/>
        <dsp:cNvSpPr/>
      </dsp:nvSpPr>
      <dsp:spPr>
        <a:xfrm>
          <a:off x="484854" y="1803703"/>
          <a:ext cx="2094948" cy="120973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2060"/>
              </a:solidFill>
              <a:latin typeface="Georgia" panose="02040502050405020303" pitchFamily="18" charset="0"/>
            </a:rPr>
            <a:t>Жеке</a:t>
          </a:r>
          <a:r>
            <a:rPr lang="ru-RU" sz="2400" kern="1200" baseline="0" dirty="0">
              <a:solidFill>
                <a:srgbClr val="002060"/>
              </a:solidFill>
              <a:latin typeface="Georgia" panose="02040502050405020303" pitchFamily="18" charset="0"/>
            </a:rPr>
            <a:t> </a:t>
          </a:r>
          <a:r>
            <a:rPr lang="ru-RU" sz="2400" kern="1200" baseline="0" dirty="0" err="1">
              <a:solidFill>
                <a:srgbClr val="002060"/>
              </a:solidFill>
              <a:latin typeface="Georgia" panose="02040502050405020303" pitchFamily="18" charset="0"/>
            </a:rPr>
            <a:t>жашоосу</a:t>
          </a:r>
          <a:endParaRPr lang="ru-RU" sz="2400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520286" y="1839135"/>
        <a:ext cx="2024084" cy="1138869"/>
      </dsp:txXfrm>
    </dsp:sp>
    <dsp:sp modelId="{790BD9CD-15B8-462A-A2CB-AED93A0B8CAB}">
      <dsp:nvSpPr>
        <dsp:cNvPr id="0" name=""/>
        <dsp:cNvSpPr/>
      </dsp:nvSpPr>
      <dsp:spPr>
        <a:xfrm>
          <a:off x="268699" y="1558055"/>
          <a:ext cx="216155" cy="236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682"/>
              </a:lnTo>
              <a:lnTo>
                <a:pt x="216155" y="23626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A7A1EB-5669-4E05-8CB0-E71FD9B81628}">
      <dsp:nvSpPr>
        <dsp:cNvPr id="0" name=""/>
        <dsp:cNvSpPr/>
      </dsp:nvSpPr>
      <dsp:spPr>
        <a:xfrm>
          <a:off x="484854" y="3315870"/>
          <a:ext cx="1935573" cy="120973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solidFill>
                <a:srgbClr val="002060"/>
              </a:solidFill>
              <a:latin typeface="Georgia" panose="02040502050405020303" pitchFamily="18" charset="0"/>
            </a:rPr>
            <a:t>Коомго</a:t>
          </a:r>
          <a:r>
            <a:rPr lang="ru-RU" sz="2400" kern="1200" dirty="0">
              <a:solidFill>
                <a:srgbClr val="002060"/>
              </a:solidFill>
              <a:latin typeface="Georgia" panose="02040502050405020303" pitchFamily="18" charset="0"/>
            </a:rPr>
            <a:t> </a:t>
          </a:r>
          <a:r>
            <a:rPr lang="ru-RU" sz="2400" kern="1200" dirty="0" err="1">
              <a:solidFill>
                <a:srgbClr val="002060"/>
              </a:solidFill>
              <a:latin typeface="Georgia" panose="02040502050405020303" pitchFamily="18" charset="0"/>
            </a:rPr>
            <a:t>аралаш-тыруу</a:t>
          </a:r>
          <a:endParaRPr lang="ru-RU" sz="2400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520286" y="3351302"/>
        <a:ext cx="1864709" cy="1138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6C42F-EC7C-40AE-8675-1209E8612903}">
      <dsp:nvSpPr>
        <dsp:cNvPr id="0" name=""/>
        <dsp:cNvSpPr/>
      </dsp:nvSpPr>
      <dsp:spPr>
        <a:xfrm>
          <a:off x="4009059" y="2093598"/>
          <a:ext cx="2331095" cy="1493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 err="1">
              <a:solidFill>
                <a:srgbClr val="002060"/>
              </a:solidFill>
            </a:rPr>
            <a:t>Окуучу</a:t>
          </a:r>
          <a:r>
            <a:rPr lang="ru-RU" sz="3200" b="1" kern="1200" dirty="0">
              <a:solidFill>
                <a:srgbClr val="002060"/>
              </a:solidFill>
            </a:rPr>
            <a:t> </a:t>
          </a:r>
        </a:p>
      </dsp:txBody>
      <dsp:txXfrm>
        <a:off x="4350440" y="2312285"/>
        <a:ext cx="1648333" cy="1055912"/>
      </dsp:txXfrm>
    </dsp:sp>
    <dsp:sp modelId="{E49E7EC4-0DD2-416D-A59F-3BF14C357EBC}">
      <dsp:nvSpPr>
        <dsp:cNvPr id="0" name=""/>
        <dsp:cNvSpPr/>
      </dsp:nvSpPr>
      <dsp:spPr>
        <a:xfrm rot="16200468">
          <a:off x="5015776" y="1548791"/>
          <a:ext cx="317943" cy="507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5063461" y="1698025"/>
        <a:ext cx="222560" cy="304631"/>
      </dsp:txXfrm>
    </dsp:sp>
    <dsp:sp modelId="{412D1ECE-782A-4350-B82E-DC6A48194D48}">
      <dsp:nvSpPr>
        <dsp:cNvPr id="0" name=""/>
        <dsp:cNvSpPr/>
      </dsp:nvSpPr>
      <dsp:spPr>
        <a:xfrm>
          <a:off x="3914692" y="417"/>
          <a:ext cx="2520399" cy="149328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rgbClr val="002060"/>
              </a:solidFill>
            </a:rPr>
            <a:t>Ар</a:t>
          </a:r>
          <a:r>
            <a:rPr lang="ru-RU" sz="2300" kern="1200" baseline="0" dirty="0">
              <a:solidFill>
                <a:srgbClr val="002060"/>
              </a:solidFill>
            </a:rPr>
            <a:t> </a:t>
          </a:r>
          <a:r>
            <a:rPr lang="ru-RU" sz="2300" kern="1200" baseline="0" dirty="0" err="1">
              <a:solidFill>
                <a:srgbClr val="002060"/>
              </a:solidFill>
            </a:rPr>
            <a:t>тараптуу</a:t>
          </a:r>
          <a:r>
            <a:rPr lang="ru-RU" sz="2300" kern="1200" baseline="0" dirty="0">
              <a:solidFill>
                <a:srgbClr val="002060"/>
              </a:solidFill>
            </a:rPr>
            <a:t> </a:t>
          </a:r>
          <a:r>
            <a:rPr lang="ru-RU" sz="2300" kern="1200" baseline="0" dirty="0" err="1">
              <a:solidFill>
                <a:srgbClr val="002060"/>
              </a:solidFill>
            </a:rPr>
            <a:t>өнүгөт</a:t>
          </a:r>
          <a:r>
            <a:rPr lang="ru-RU" sz="2300" kern="1200" baseline="0" dirty="0">
              <a:solidFill>
                <a:srgbClr val="002060"/>
              </a:solidFill>
            </a:rPr>
            <a:t> 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4283796" y="219104"/>
        <a:ext cx="1782191" cy="1055912"/>
      </dsp:txXfrm>
    </dsp:sp>
    <dsp:sp modelId="{784CF02E-DF0E-4CF3-9C14-91D7C0009A3C}">
      <dsp:nvSpPr>
        <dsp:cNvPr id="0" name=""/>
        <dsp:cNvSpPr/>
      </dsp:nvSpPr>
      <dsp:spPr>
        <a:xfrm rot="20498508">
          <a:off x="6308207" y="2165776"/>
          <a:ext cx="267751" cy="507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6310251" y="2279968"/>
        <a:ext cx="187426" cy="304631"/>
      </dsp:txXfrm>
    </dsp:sp>
    <dsp:sp modelId="{9F190DF2-CA87-4896-877E-3EB04C636FA6}">
      <dsp:nvSpPr>
        <dsp:cNvPr id="0" name=""/>
        <dsp:cNvSpPr/>
      </dsp:nvSpPr>
      <dsp:spPr>
        <a:xfrm>
          <a:off x="6578665" y="1109702"/>
          <a:ext cx="2404296" cy="17313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>
              <a:solidFill>
                <a:srgbClr val="002060"/>
              </a:solidFill>
            </a:rPr>
            <a:t>Дуйн</a:t>
          </a:r>
          <a:r>
            <a:rPr lang="ky-KG" sz="2300" kern="1200" dirty="0">
              <a:solidFill>
                <a:srgbClr val="002060"/>
              </a:solidFill>
            </a:rPr>
            <a:t>ө</a:t>
          </a:r>
          <a:r>
            <a:rPr lang="ru-RU" sz="2300" kern="1200" baseline="0" dirty="0">
              <a:solidFill>
                <a:srgbClr val="002060"/>
              </a:solidFill>
            </a:rPr>
            <a:t> </a:t>
          </a:r>
          <a:r>
            <a:rPr lang="ru-RU" sz="2300" kern="1200" baseline="0" dirty="0" err="1">
              <a:solidFill>
                <a:srgbClr val="002060"/>
              </a:solidFill>
            </a:rPr>
            <a:t>таанымы</a:t>
          </a:r>
          <a:r>
            <a:rPr lang="ru-RU" sz="2300" kern="1200" baseline="0" dirty="0">
              <a:solidFill>
                <a:srgbClr val="002060"/>
              </a:solidFill>
            </a:rPr>
            <a:t> </a:t>
          </a:r>
          <a:r>
            <a:rPr lang="ru-RU" sz="2300" kern="1200" baseline="0" dirty="0" err="1">
              <a:solidFill>
                <a:srgbClr val="002060"/>
              </a:solidFill>
            </a:rPr>
            <a:t>өзгөрөт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6930766" y="1363254"/>
        <a:ext cx="1700094" cy="1224257"/>
      </dsp:txXfrm>
    </dsp:sp>
    <dsp:sp modelId="{BB76A4BF-0974-4587-9ABA-FE7B50588E81}">
      <dsp:nvSpPr>
        <dsp:cNvPr id="0" name=""/>
        <dsp:cNvSpPr/>
      </dsp:nvSpPr>
      <dsp:spPr>
        <a:xfrm rot="1927728">
          <a:off x="6038826" y="3264237"/>
          <a:ext cx="430333" cy="507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6048712" y="3331451"/>
        <a:ext cx="301233" cy="304631"/>
      </dsp:txXfrm>
    </dsp:sp>
    <dsp:sp modelId="{A346400A-1824-4994-BC2D-B0E6E412BE3D}">
      <dsp:nvSpPr>
        <dsp:cNvPr id="0" name=""/>
        <dsp:cNvSpPr/>
      </dsp:nvSpPr>
      <dsp:spPr>
        <a:xfrm>
          <a:off x="6184727" y="3458322"/>
          <a:ext cx="2326018" cy="1493286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>
              <a:solidFill>
                <a:srgbClr val="002060"/>
              </a:solidFill>
            </a:rPr>
            <a:t>Изденип</a:t>
          </a:r>
          <a:r>
            <a:rPr lang="ru-RU" sz="2300" kern="1200" dirty="0">
              <a:solidFill>
                <a:srgbClr val="002060"/>
              </a:solidFill>
            </a:rPr>
            <a:t> </a:t>
          </a:r>
          <a:r>
            <a:rPr lang="ru-RU" sz="2300" kern="1200" dirty="0" err="1">
              <a:solidFill>
                <a:srgbClr val="002060"/>
              </a:solidFill>
            </a:rPr>
            <a:t>долбоор</a:t>
          </a:r>
          <a:r>
            <a:rPr lang="ru-RU" sz="2300" kern="1200" dirty="0">
              <a:solidFill>
                <a:srgbClr val="002060"/>
              </a:solidFill>
            </a:rPr>
            <a:t> </a:t>
          </a:r>
          <a:r>
            <a:rPr lang="ru-RU" sz="2300" kern="1200" dirty="0" err="1">
              <a:solidFill>
                <a:srgbClr val="002060"/>
              </a:solidFill>
            </a:rPr>
            <a:t>жазат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6525364" y="3677009"/>
        <a:ext cx="1644744" cy="1055912"/>
      </dsp:txXfrm>
    </dsp:sp>
    <dsp:sp modelId="{0D3B91D2-27A1-476A-950A-4425A0E3F077}">
      <dsp:nvSpPr>
        <dsp:cNvPr id="0" name=""/>
        <dsp:cNvSpPr/>
      </dsp:nvSpPr>
      <dsp:spPr>
        <a:xfrm rot="5511888">
          <a:off x="4998905" y="3594238"/>
          <a:ext cx="285776" cy="507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10800000">
        <a:off x="5043166" y="3652937"/>
        <a:ext cx="200043" cy="304631"/>
      </dsp:txXfrm>
    </dsp:sp>
    <dsp:sp modelId="{2364B70E-BA65-47CD-AFD6-1CB6C09BC05C}">
      <dsp:nvSpPr>
        <dsp:cNvPr id="0" name=""/>
        <dsp:cNvSpPr/>
      </dsp:nvSpPr>
      <dsp:spPr>
        <a:xfrm>
          <a:off x="3964057" y="4125469"/>
          <a:ext cx="2288790" cy="14932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300" kern="1200" dirty="0"/>
            <a:t> </a:t>
          </a:r>
          <a:r>
            <a:rPr lang="ky-KG" sz="2300" kern="1200" dirty="0">
              <a:solidFill>
                <a:srgbClr val="002060"/>
              </a:solidFill>
            </a:rPr>
            <a:t>публкада эркин сүлөөгө үйрөнөт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4299243" y="4344156"/>
        <a:ext cx="1618418" cy="1055912"/>
      </dsp:txXfrm>
    </dsp:sp>
    <dsp:sp modelId="{2AC0A1A0-8915-4D8B-952F-35CF87AAFC7D}">
      <dsp:nvSpPr>
        <dsp:cNvPr id="0" name=""/>
        <dsp:cNvSpPr/>
      </dsp:nvSpPr>
      <dsp:spPr>
        <a:xfrm rot="9579204">
          <a:off x="3648977" y="3081564"/>
          <a:ext cx="380641" cy="507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10800000">
        <a:off x="3759607" y="3163255"/>
        <a:ext cx="266449" cy="304631"/>
      </dsp:txXfrm>
    </dsp:sp>
    <dsp:sp modelId="{73C55EB9-B18F-4652-BCD2-80E8C6A2185C}">
      <dsp:nvSpPr>
        <dsp:cNvPr id="0" name=""/>
        <dsp:cNvSpPr/>
      </dsp:nvSpPr>
      <dsp:spPr>
        <a:xfrm>
          <a:off x="1262863" y="2815567"/>
          <a:ext cx="2316491" cy="20915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000" kern="1200" dirty="0">
              <a:solidFill>
                <a:srgbClr val="002060"/>
              </a:solidFill>
            </a:rPr>
            <a:t>максаттардын ишке ашуусуна шыктанышат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602105" y="3121866"/>
        <a:ext cx="1638007" cy="1478944"/>
      </dsp:txXfrm>
    </dsp:sp>
    <dsp:sp modelId="{DC35422C-CD96-42B8-971B-68A775E9AE6B}">
      <dsp:nvSpPr>
        <dsp:cNvPr id="0" name=""/>
        <dsp:cNvSpPr/>
      </dsp:nvSpPr>
      <dsp:spPr>
        <a:xfrm rot="12225834">
          <a:off x="3719848" y="2027200"/>
          <a:ext cx="369510" cy="507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10800000">
        <a:off x="3826002" y="2151078"/>
        <a:ext cx="258657" cy="304631"/>
      </dsp:txXfrm>
    </dsp:sp>
    <dsp:sp modelId="{F7BC0E23-7123-4807-A299-2B5190CFCE4F}">
      <dsp:nvSpPr>
        <dsp:cNvPr id="0" name=""/>
        <dsp:cNvSpPr/>
      </dsp:nvSpPr>
      <dsp:spPr>
        <a:xfrm>
          <a:off x="1233129" y="691795"/>
          <a:ext cx="2508438" cy="19304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300" kern="1200" dirty="0"/>
            <a:t>  </a:t>
          </a:r>
          <a:r>
            <a:rPr lang="ky-KG" sz="2300" kern="1200" dirty="0">
              <a:solidFill>
                <a:srgbClr val="002060"/>
              </a:solidFill>
            </a:rPr>
            <a:t>мектеп үчүн да пайдалуу киреше булактарын тарта алат</a:t>
          </a:r>
          <a:endParaRPr lang="ru-RU" sz="2300" kern="1200" dirty="0"/>
        </a:p>
      </dsp:txBody>
      <dsp:txXfrm>
        <a:off x="1600481" y="974509"/>
        <a:ext cx="1773734" cy="13650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7E22E-3997-4350-ACCB-A59053036DA1}">
      <dsp:nvSpPr>
        <dsp:cNvPr id="0" name=""/>
        <dsp:cNvSpPr/>
      </dsp:nvSpPr>
      <dsp:spPr>
        <a:xfrm>
          <a:off x="6556" y="-107240"/>
          <a:ext cx="2983582" cy="11934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800" b="1" kern="1200" dirty="0">
              <a:solidFill>
                <a:srgbClr val="002060"/>
              </a:solidFill>
              <a:latin typeface="+mn-lt"/>
            </a:rPr>
            <a:t>  “ ЮНИСЕФ”</a:t>
          </a:r>
          <a:endParaRPr lang="ru-RU" sz="1800" b="1" kern="1200" dirty="0">
            <a:solidFill>
              <a:srgbClr val="002060"/>
            </a:solidFill>
            <a:latin typeface="+mn-lt"/>
          </a:endParaRPr>
        </a:p>
      </dsp:txBody>
      <dsp:txXfrm>
        <a:off x="6556" y="-107240"/>
        <a:ext cx="2983582" cy="1193432"/>
      </dsp:txXfrm>
    </dsp:sp>
    <dsp:sp modelId="{76974BE9-593E-47EC-9523-A9BD65D3D80B}">
      <dsp:nvSpPr>
        <dsp:cNvPr id="0" name=""/>
        <dsp:cNvSpPr/>
      </dsp:nvSpPr>
      <dsp:spPr>
        <a:xfrm>
          <a:off x="64585" y="1031664"/>
          <a:ext cx="2833731" cy="16870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y-KG" sz="2000" b="1" kern="1200" dirty="0">
              <a:solidFill>
                <a:srgbClr val="002060"/>
              </a:solidFill>
              <a:latin typeface="+mn-lt"/>
            </a:rPr>
            <a:t>“Таза мектеп” долбоорун жазып, шаарда 1- оорунду камсыздап келишти</a:t>
          </a:r>
          <a:endParaRPr lang="ru-RU" sz="2000" b="1" kern="1200" dirty="0">
            <a:solidFill>
              <a:srgbClr val="002060"/>
            </a:solidFill>
            <a:latin typeface="+mn-lt"/>
          </a:endParaRPr>
        </a:p>
      </dsp:txBody>
      <dsp:txXfrm>
        <a:off x="64585" y="1031664"/>
        <a:ext cx="2833731" cy="1687077"/>
      </dsp:txXfrm>
    </dsp:sp>
    <dsp:sp modelId="{22E48035-CD30-4165-81CA-05BB0524200B}">
      <dsp:nvSpPr>
        <dsp:cNvPr id="0" name=""/>
        <dsp:cNvSpPr/>
      </dsp:nvSpPr>
      <dsp:spPr>
        <a:xfrm>
          <a:off x="3620502" y="-38127"/>
          <a:ext cx="2970507" cy="10843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400" b="1" kern="1200" dirty="0">
              <a:solidFill>
                <a:srgbClr val="002060"/>
              </a:solidFill>
              <a:latin typeface="+mn-lt"/>
            </a:rPr>
            <a:t> </a:t>
          </a:r>
          <a:r>
            <a:rPr lang="ru-RU" altLang="ru-RU" sz="2400" b="1" kern="1200" dirty="0">
              <a:solidFill>
                <a:srgbClr val="002060"/>
              </a:solidFill>
            </a:rPr>
            <a:t>«</a:t>
          </a:r>
          <a:r>
            <a:rPr lang="en-US" altLang="ru-RU" sz="2400" b="1" kern="1200" dirty="0">
              <a:solidFill>
                <a:srgbClr val="002060"/>
              </a:solidFill>
            </a:rPr>
            <a:t>SHEA* s GREAT</a:t>
          </a:r>
          <a:r>
            <a:rPr lang="ru-RU" altLang="ru-RU" sz="2400" b="1" kern="1200" dirty="0">
              <a:solidFill>
                <a:srgbClr val="002060"/>
              </a:solidFill>
            </a:rPr>
            <a:t>»</a:t>
          </a:r>
          <a:r>
            <a:rPr lang="en-US" altLang="ru-RU" sz="2400" b="1" kern="1200" dirty="0">
              <a:solidFill>
                <a:srgbClr val="002060"/>
              </a:solidFill>
            </a:rPr>
            <a:t> </a:t>
          </a:r>
          <a:endParaRPr lang="ru-RU" sz="2400" b="1" kern="1200" dirty="0">
            <a:solidFill>
              <a:srgbClr val="002060"/>
            </a:solidFill>
            <a:latin typeface="+mn-lt"/>
          </a:endParaRPr>
        </a:p>
      </dsp:txBody>
      <dsp:txXfrm>
        <a:off x="3620502" y="-38127"/>
        <a:ext cx="2970507" cy="1084377"/>
      </dsp:txXfrm>
    </dsp:sp>
    <dsp:sp modelId="{3422B8B0-2C3F-4636-88F3-FFCD9C6C7A68}">
      <dsp:nvSpPr>
        <dsp:cNvPr id="0" name=""/>
        <dsp:cNvSpPr/>
      </dsp:nvSpPr>
      <dsp:spPr>
        <a:xfrm>
          <a:off x="3308108" y="996112"/>
          <a:ext cx="3601190" cy="169812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2000" b="1" kern="1200" dirty="0" err="1">
              <a:solidFill>
                <a:srgbClr val="002060"/>
              </a:solidFill>
            </a:rPr>
            <a:t>кыздардын</a:t>
          </a:r>
          <a:r>
            <a:rPr lang="ru-RU" altLang="ru-RU" sz="2000" b="1" kern="1200" dirty="0">
              <a:solidFill>
                <a:srgbClr val="002060"/>
              </a:solidFill>
            </a:rPr>
            <a:t> </a:t>
          </a:r>
          <a:r>
            <a:rPr lang="ru-RU" altLang="ru-RU" sz="2000" b="1" kern="1200" dirty="0" err="1">
              <a:solidFill>
                <a:srgbClr val="002060"/>
              </a:solidFill>
            </a:rPr>
            <a:t>укуктарын</a:t>
          </a:r>
          <a:r>
            <a:rPr lang="ru-RU" altLang="ru-RU" sz="2000" b="1" kern="1200" dirty="0">
              <a:solidFill>
                <a:srgbClr val="002060"/>
              </a:solidFill>
            </a:rPr>
            <a:t> </a:t>
          </a:r>
          <a:r>
            <a:rPr lang="ru-RU" altLang="ru-RU" sz="2000" b="1" kern="1200" dirty="0" err="1">
              <a:solidFill>
                <a:srgbClr val="002060"/>
              </a:solidFill>
            </a:rPr>
            <a:t>колдоо</a:t>
          </a:r>
          <a:r>
            <a:rPr lang="ru-RU" altLang="ru-RU" sz="2000" b="1" kern="1200" dirty="0">
              <a:solidFill>
                <a:srgbClr val="002060"/>
              </a:solidFill>
            </a:rPr>
            <a:t>- </a:t>
          </a:r>
          <a:r>
            <a:rPr lang="ru-RU" altLang="ru-RU" sz="2000" b="1" kern="1200" dirty="0" err="1">
              <a:solidFill>
                <a:srgbClr val="002060"/>
              </a:solidFill>
            </a:rPr>
            <a:t>технологиялардын</a:t>
          </a:r>
          <a:r>
            <a:rPr lang="ru-RU" altLang="ru-RU" sz="2000" b="1" kern="1200" dirty="0">
              <a:solidFill>
                <a:srgbClr val="002060"/>
              </a:solidFill>
            </a:rPr>
            <a:t> </a:t>
          </a:r>
          <a:r>
            <a:rPr lang="ru-RU" altLang="ru-RU" sz="2000" b="1" kern="1200" dirty="0" err="1">
              <a:solidFill>
                <a:srgbClr val="002060"/>
              </a:solidFill>
            </a:rPr>
            <a:t>жана</a:t>
          </a:r>
          <a:r>
            <a:rPr lang="ru-RU" altLang="ru-RU" sz="2000" b="1" kern="1200" dirty="0">
              <a:solidFill>
                <a:srgbClr val="002060"/>
              </a:solidFill>
            </a:rPr>
            <a:t> </a:t>
          </a:r>
          <a:r>
            <a:rPr lang="ru-RU" altLang="ru-RU" sz="2000" b="1" kern="1200" dirty="0" err="1">
              <a:solidFill>
                <a:srgbClr val="002060"/>
              </a:solidFill>
            </a:rPr>
            <a:t>ишкерликтин</a:t>
          </a:r>
          <a:r>
            <a:rPr lang="ru-RU" altLang="ru-RU" sz="2000" b="1" kern="1200" dirty="0">
              <a:solidFill>
                <a:srgbClr val="002060"/>
              </a:solidFill>
            </a:rPr>
            <a:t> </a:t>
          </a:r>
          <a:r>
            <a:rPr lang="ru-RU" altLang="ru-RU" sz="2000" b="1" kern="1200" dirty="0" err="1">
              <a:solidFill>
                <a:srgbClr val="002060"/>
              </a:solidFill>
            </a:rPr>
            <a:t>өнүгүшү боюнча</a:t>
          </a:r>
          <a:r>
            <a:rPr lang="ru-RU" altLang="ru-RU" sz="2000" b="1" kern="1200" dirty="0">
              <a:solidFill>
                <a:srgbClr val="002060"/>
              </a:solidFill>
            </a:rPr>
            <a:t> </a:t>
          </a:r>
          <a:r>
            <a:rPr lang="ru-RU" altLang="ru-RU" sz="2000" b="1" kern="1200" dirty="0" err="1">
              <a:solidFill>
                <a:srgbClr val="002060"/>
              </a:solidFill>
            </a:rPr>
            <a:t>буйруса</a:t>
          </a:r>
          <a:r>
            <a:rPr lang="ru-RU" altLang="ru-RU" sz="2000" b="1" kern="1200" dirty="0">
              <a:solidFill>
                <a:srgbClr val="002060"/>
              </a:solidFill>
            </a:rPr>
            <a:t> </a:t>
          </a:r>
          <a:r>
            <a:rPr lang="ru-RU" altLang="ru-RU" sz="2000" b="1" kern="1200" dirty="0" err="1">
              <a:solidFill>
                <a:srgbClr val="002060"/>
              </a:solidFill>
            </a:rPr>
            <a:t>ийгиликтерди</a:t>
          </a:r>
          <a:r>
            <a:rPr lang="ru-RU" altLang="ru-RU" sz="2000" b="1" kern="1200" dirty="0">
              <a:solidFill>
                <a:srgbClr val="002060"/>
              </a:solidFill>
            </a:rPr>
            <a:t> </a:t>
          </a:r>
          <a:r>
            <a:rPr lang="ru-RU" altLang="ru-RU" sz="2000" b="1" kern="1200" dirty="0" err="1">
              <a:solidFill>
                <a:srgbClr val="002060"/>
              </a:solidFill>
            </a:rPr>
            <a:t>багынтабыз</a:t>
          </a:r>
          <a:endParaRPr lang="ru-RU" sz="2000" b="1" kern="1200" dirty="0">
            <a:solidFill>
              <a:srgbClr val="002060"/>
            </a:solidFill>
            <a:latin typeface="+mn-lt"/>
          </a:endParaRPr>
        </a:p>
      </dsp:txBody>
      <dsp:txXfrm>
        <a:off x="3308108" y="996112"/>
        <a:ext cx="3601190" cy="1698128"/>
      </dsp:txXfrm>
    </dsp:sp>
    <dsp:sp modelId="{4CF0C8F7-261E-4AF9-85D0-B6BF07778B62}">
      <dsp:nvSpPr>
        <dsp:cNvPr id="0" name=""/>
        <dsp:cNvSpPr/>
      </dsp:nvSpPr>
      <dsp:spPr>
        <a:xfrm>
          <a:off x="7709881" y="-138278"/>
          <a:ext cx="2729518" cy="153455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400" b="1" kern="1200" dirty="0">
              <a:solidFill>
                <a:srgbClr val="002060"/>
              </a:solidFill>
              <a:latin typeface="+mn-lt"/>
            </a:rPr>
            <a:t> </a:t>
          </a:r>
          <a:r>
            <a:rPr lang="ky-KG" altLang="ru-RU" sz="2400" b="1" kern="1200" dirty="0">
              <a:solidFill>
                <a:srgbClr val="002060"/>
              </a:solidFill>
            </a:rPr>
            <a:t>“Ыйык-Ата журт” </a:t>
          </a:r>
          <a:endParaRPr lang="ru-RU" sz="2400" b="1" kern="1200" dirty="0">
            <a:solidFill>
              <a:srgbClr val="002060"/>
            </a:solidFill>
            <a:latin typeface="+mn-lt"/>
          </a:endParaRPr>
        </a:p>
      </dsp:txBody>
      <dsp:txXfrm>
        <a:off x="7709881" y="-138278"/>
        <a:ext cx="2729518" cy="1534556"/>
      </dsp:txXfrm>
    </dsp:sp>
    <dsp:sp modelId="{B24E6D2F-EC18-4159-BCA2-03EB897F103E}">
      <dsp:nvSpPr>
        <dsp:cNvPr id="0" name=""/>
        <dsp:cNvSpPr/>
      </dsp:nvSpPr>
      <dsp:spPr>
        <a:xfrm>
          <a:off x="7320837" y="1206286"/>
          <a:ext cx="3066095" cy="154349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y-KG" sz="1800" b="1" kern="1200" dirty="0">
              <a:solidFill>
                <a:srgbClr val="002060"/>
              </a:solidFill>
              <a:latin typeface="+mn-lt"/>
            </a:rPr>
            <a:t>Бул долбоор менен иштешүүдө балдарыбыз республика боюнча 2- орунду багындырышты</a:t>
          </a:r>
          <a:endParaRPr lang="ru-RU" sz="1800" b="1" kern="1200" dirty="0">
            <a:solidFill>
              <a:srgbClr val="002060"/>
            </a:solidFill>
            <a:latin typeface="+mn-lt"/>
          </a:endParaRPr>
        </a:p>
      </dsp:txBody>
      <dsp:txXfrm>
        <a:off x="7320837" y="1206286"/>
        <a:ext cx="3066095" cy="15434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16D9A-6BAB-455D-9CE8-410D437840E1}">
      <dsp:nvSpPr>
        <dsp:cNvPr id="0" name=""/>
        <dsp:cNvSpPr/>
      </dsp:nvSpPr>
      <dsp:spPr>
        <a:xfrm>
          <a:off x="3288530" y="0"/>
          <a:ext cx="4525963" cy="45259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A753D-1EE1-4F8F-A001-DB6DC56FD095}">
      <dsp:nvSpPr>
        <dsp:cNvPr id="0" name=""/>
        <dsp:cNvSpPr/>
      </dsp:nvSpPr>
      <dsp:spPr>
        <a:xfrm>
          <a:off x="3582718" y="294187"/>
          <a:ext cx="1810385" cy="18103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3000" kern="1200" dirty="0">
              <a:solidFill>
                <a:srgbClr val="002060"/>
              </a:solidFill>
            </a:rPr>
            <a:t>Ири шаарлар</a:t>
          </a:r>
          <a:endParaRPr lang="ru-RU" sz="3000" kern="1200" dirty="0">
            <a:solidFill>
              <a:srgbClr val="002060"/>
            </a:solidFill>
          </a:endParaRPr>
        </a:p>
      </dsp:txBody>
      <dsp:txXfrm>
        <a:off x="3671094" y="382563"/>
        <a:ext cx="1633633" cy="1633633"/>
      </dsp:txXfrm>
    </dsp:sp>
    <dsp:sp modelId="{3225021B-83DA-488D-8AC5-B8D163CCA524}">
      <dsp:nvSpPr>
        <dsp:cNvPr id="0" name=""/>
        <dsp:cNvSpPr/>
      </dsp:nvSpPr>
      <dsp:spPr>
        <a:xfrm>
          <a:off x="5709920" y="294187"/>
          <a:ext cx="1810385" cy="181038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3000" kern="1200" dirty="0">
              <a:solidFill>
                <a:srgbClr val="002060"/>
              </a:solidFill>
            </a:rPr>
            <a:t>Чоң шаарлар </a:t>
          </a:r>
          <a:endParaRPr lang="ru-RU" sz="3000" kern="1200" dirty="0">
            <a:solidFill>
              <a:srgbClr val="002060"/>
            </a:solidFill>
          </a:endParaRPr>
        </a:p>
      </dsp:txBody>
      <dsp:txXfrm>
        <a:off x="5798296" y="382563"/>
        <a:ext cx="1633633" cy="1633633"/>
      </dsp:txXfrm>
    </dsp:sp>
    <dsp:sp modelId="{40C31281-4061-4F34-8210-C7ABEA7FE4DC}">
      <dsp:nvSpPr>
        <dsp:cNvPr id="0" name=""/>
        <dsp:cNvSpPr/>
      </dsp:nvSpPr>
      <dsp:spPr>
        <a:xfrm>
          <a:off x="3582718" y="2421390"/>
          <a:ext cx="1810385" cy="1810385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3000" kern="1200" dirty="0">
              <a:solidFill>
                <a:srgbClr val="002060"/>
              </a:solidFill>
            </a:rPr>
            <a:t>Орто шаарлар </a:t>
          </a:r>
          <a:endParaRPr lang="ru-RU" sz="3000" kern="1200" dirty="0">
            <a:solidFill>
              <a:srgbClr val="002060"/>
            </a:solidFill>
          </a:endParaRPr>
        </a:p>
      </dsp:txBody>
      <dsp:txXfrm>
        <a:off x="3671094" y="2509766"/>
        <a:ext cx="1633633" cy="1633633"/>
      </dsp:txXfrm>
    </dsp:sp>
    <dsp:sp modelId="{E4AF1687-11AB-4F40-818B-0FEDB5B5DCCE}">
      <dsp:nvSpPr>
        <dsp:cNvPr id="0" name=""/>
        <dsp:cNvSpPr/>
      </dsp:nvSpPr>
      <dsp:spPr>
        <a:xfrm>
          <a:off x="5709920" y="2421390"/>
          <a:ext cx="1810385" cy="181038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3000" kern="1200" dirty="0">
              <a:solidFill>
                <a:srgbClr val="002060"/>
              </a:solidFill>
            </a:rPr>
            <a:t>Чакан шарлар </a:t>
          </a:r>
          <a:endParaRPr lang="ru-RU" sz="3000" kern="1200" dirty="0">
            <a:solidFill>
              <a:srgbClr val="002060"/>
            </a:solidFill>
          </a:endParaRPr>
        </a:p>
      </dsp:txBody>
      <dsp:txXfrm>
        <a:off x="5798296" y="2509766"/>
        <a:ext cx="1633633" cy="16336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2830B-667F-44D0-8EE6-432E50A57997}">
      <dsp:nvSpPr>
        <dsp:cNvPr id="0" name=""/>
        <dsp:cNvSpPr/>
      </dsp:nvSpPr>
      <dsp:spPr>
        <a:xfrm>
          <a:off x="702077" y="0"/>
          <a:ext cx="7956884" cy="3213388"/>
        </a:xfrm>
        <a:prstGeom prst="rightArrow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BD82D-DCE4-4165-9D6A-96738F165713}">
      <dsp:nvSpPr>
        <dsp:cNvPr id="0" name=""/>
        <dsp:cNvSpPr/>
      </dsp:nvSpPr>
      <dsp:spPr>
        <a:xfrm>
          <a:off x="1625" y="964016"/>
          <a:ext cx="3043033" cy="128535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900" kern="1200" dirty="0">
              <a:solidFill>
                <a:srgbClr val="002060"/>
              </a:solidFill>
              <a:latin typeface="Georgia" panose="02040502050405020303" pitchFamily="18" charset="0"/>
            </a:rPr>
            <a:t>1. </a:t>
          </a:r>
          <a:r>
            <a:rPr lang="ky-KG" sz="1900" b="1" kern="1200" dirty="0">
              <a:solidFill>
                <a:srgbClr val="002060"/>
              </a:solidFill>
              <a:latin typeface="Georgia" panose="02040502050405020303" pitchFamily="18" charset="0"/>
            </a:rPr>
            <a:t>Кайрылбас же биротоло</a:t>
          </a:r>
          <a:r>
            <a:rPr lang="ky-KG" sz="1900" kern="1200" dirty="0">
              <a:solidFill>
                <a:srgbClr val="002060"/>
              </a:solidFill>
              <a:latin typeface="Georgia" panose="02040502050405020303" pitchFamily="18" charset="0"/>
            </a:rPr>
            <a:t>- жашаган жерин туруктуу которуу</a:t>
          </a:r>
          <a:endParaRPr lang="ru-RU" sz="1900" kern="1200" dirty="0"/>
        </a:p>
      </dsp:txBody>
      <dsp:txXfrm>
        <a:off x="64371" y="1026762"/>
        <a:ext cx="2917541" cy="1159863"/>
      </dsp:txXfrm>
    </dsp:sp>
    <dsp:sp modelId="{2129B5F2-307F-406F-B391-B2EC7AFD3EC9}">
      <dsp:nvSpPr>
        <dsp:cNvPr id="0" name=""/>
        <dsp:cNvSpPr/>
      </dsp:nvSpPr>
      <dsp:spPr>
        <a:xfrm>
          <a:off x="3193374" y="939678"/>
          <a:ext cx="2974291" cy="133403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900" kern="1200" dirty="0">
              <a:solidFill>
                <a:srgbClr val="002060"/>
              </a:solidFill>
              <a:latin typeface="Georgia" panose="02040502050405020303" pitchFamily="18" charset="0"/>
            </a:rPr>
            <a:t>2. </a:t>
          </a:r>
          <a:r>
            <a:rPr lang="ky-KG" sz="2000" b="1" kern="1200" dirty="0">
              <a:solidFill>
                <a:srgbClr val="002060"/>
              </a:solidFill>
              <a:latin typeface="Georgia" panose="02040502050405020303" pitchFamily="18" charset="0"/>
            </a:rPr>
            <a:t>Убактылуу</a:t>
          </a:r>
          <a:r>
            <a:rPr lang="ky-KG" sz="2000" kern="1200" dirty="0">
              <a:solidFill>
                <a:srgbClr val="002060"/>
              </a:solidFill>
              <a:latin typeface="Georgia" panose="02040502050405020303" pitchFamily="18" charset="0"/>
            </a:rPr>
            <a:t>- Келишим боюнча иштөө, окууга же аскерге кетүү</a:t>
          </a:r>
          <a:endParaRPr lang="ru-RU" sz="1900" kern="1200" dirty="0"/>
        </a:p>
      </dsp:txBody>
      <dsp:txXfrm>
        <a:off x="3258496" y="1004800"/>
        <a:ext cx="2844047" cy="1203788"/>
      </dsp:txXfrm>
    </dsp:sp>
    <dsp:sp modelId="{F390AE4F-A4D2-437A-8332-1A7B2F7F52F4}">
      <dsp:nvSpPr>
        <dsp:cNvPr id="0" name=""/>
        <dsp:cNvSpPr/>
      </dsp:nvSpPr>
      <dsp:spPr>
        <a:xfrm>
          <a:off x="6316380" y="964016"/>
          <a:ext cx="3043033" cy="128535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000" b="1" kern="1200" dirty="0">
              <a:solidFill>
                <a:srgbClr val="002060"/>
              </a:solidFill>
              <a:latin typeface="Georgia" panose="02040502050405020303" pitchFamily="18" charset="0"/>
            </a:rPr>
            <a:t>3. Сезондуу</a:t>
          </a:r>
          <a:r>
            <a:rPr lang="ky-KG" sz="2000" kern="1200" dirty="0">
              <a:solidFill>
                <a:srgbClr val="002060"/>
              </a:solidFill>
              <a:latin typeface="Georgia" panose="02040502050405020303" pitchFamily="18" charset="0"/>
            </a:rPr>
            <a:t>- айыл чарба, курулушка иштеп кетүү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>
        <a:off x="6379126" y="1026762"/>
        <a:ext cx="2917541" cy="11598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0E7E0-5F09-4265-B26C-7CD68B2F00E6}">
      <dsp:nvSpPr>
        <dsp:cNvPr id="0" name=""/>
        <dsp:cNvSpPr/>
      </dsp:nvSpPr>
      <dsp:spPr>
        <a:xfrm>
          <a:off x="1101027" y="9126"/>
          <a:ext cx="1569549" cy="78477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700" b="1" kern="1200" dirty="0">
              <a:solidFill>
                <a:srgbClr val="002060"/>
              </a:solidFill>
              <a:latin typeface="Georgia" panose="02040502050405020303" pitchFamily="18" charset="0"/>
            </a:rPr>
            <a:t> Аткарган милдеттери </a:t>
          </a:r>
          <a:endParaRPr lang="ru-RU" sz="1700" b="1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1124012" y="32111"/>
        <a:ext cx="1523579" cy="738804"/>
      </dsp:txXfrm>
    </dsp:sp>
    <dsp:sp modelId="{15EE98F0-639E-4D1F-955A-52B6BCDA9412}">
      <dsp:nvSpPr>
        <dsp:cNvPr id="0" name=""/>
        <dsp:cNvSpPr/>
      </dsp:nvSpPr>
      <dsp:spPr>
        <a:xfrm>
          <a:off x="1257981" y="793901"/>
          <a:ext cx="190772" cy="613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3882"/>
              </a:lnTo>
              <a:lnTo>
                <a:pt x="190772" y="6138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F83C6-23D9-4CD2-8DB1-EEF471EF0EA3}">
      <dsp:nvSpPr>
        <dsp:cNvPr id="0" name=""/>
        <dsp:cNvSpPr/>
      </dsp:nvSpPr>
      <dsp:spPr>
        <a:xfrm>
          <a:off x="1448754" y="1015395"/>
          <a:ext cx="1502975" cy="78477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600" kern="1200" dirty="0">
              <a:solidFill>
                <a:srgbClr val="002060"/>
              </a:solidFill>
              <a:latin typeface="Georgia" panose="02040502050405020303" pitchFamily="18" charset="0"/>
            </a:rPr>
            <a:t>Айыл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600" kern="1200" dirty="0">
              <a:solidFill>
                <a:srgbClr val="002060"/>
              </a:solidFill>
              <a:latin typeface="Georgia" panose="02040502050405020303" pitchFamily="18" charset="0"/>
            </a:rPr>
            <a:t>чарбалуу  </a:t>
          </a:r>
          <a:endParaRPr lang="ru-RU" sz="1600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1471739" y="1038380"/>
        <a:ext cx="1457005" cy="738804"/>
      </dsp:txXfrm>
    </dsp:sp>
    <dsp:sp modelId="{050D935A-9C20-4904-B122-9347412BF4C6}">
      <dsp:nvSpPr>
        <dsp:cNvPr id="0" name=""/>
        <dsp:cNvSpPr/>
      </dsp:nvSpPr>
      <dsp:spPr>
        <a:xfrm>
          <a:off x="1257981" y="793901"/>
          <a:ext cx="182008" cy="1563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3263"/>
              </a:lnTo>
              <a:lnTo>
                <a:pt x="182008" y="15632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74AEF-FF25-4F6E-AF31-E00686C4A02A}">
      <dsp:nvSpPr>
        <dsp:cNvPr id="0" name=""/>
        <dsp:cNvSpPr/>
      </dsp:nvSpPr>
      <dsp:spPr>
        <a:xfrm>
          <a:off x="1439990" y="1964777"/>
          <a:ext cx="1502975" cy="78477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400" kern="1200" dirty="0">
              <a:solidFill>
                <a:srgbClr val="002060"/>
              </a:solidFill>
              <a:latin typeface="Georgia" panose="02040502050405020303" pitchFamily="18" charset="0"/>
            </a:rPr>
            <a:t> </a:t>
          </a:r>
          <a:r>
            <a:rPr lang="ky-KG" sz="1600" kern="1200" dirty="0">
              <a:solidFill>
                <a:srgbClr val="002060"/>
              </a:solidFill>
              <a:latin typeface="Georgia" panose="02040502050405020303" pitchFamily="18" charset="0"/>
            </a:rPr>
            <a:t>Айыл чарбалуу эмес</a:t>
          </a:r>
          <a:endParaRPr lang="ru-RU" sz="1400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1462975" y="1987762"/>
        <a:ext cx="1457005" cy="738804"/>
      </dsp:txXfrm>
    </dsp:sp>
    <dsp:sp modelId="{790BD9CD-15B8-462A-A2CB-AED93A0B8CAB}">
      <dsp:nvSpPr>
        <dsp:cNvPr id="0" name=""/>
        <dsp:cNvSpPr/>
      </dsp:nvSpPr>
      <dsp:spPr>
        <a:xfrm>
          <a:off x="1257981" y="793901"/>
          <a:ext cx="182008" cy="2572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2138"/>
              </a:lnTo>
              <a:lnTo>
                <a:pt x="182008" y="2572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A7A1EB-5669-4E05-8CB0-E71FD9B81628}">
      <dsp:nvSpPr>
        <dsp:cNvPr id="0" name=""/>
        <dsp:cNvSpPr/>
      </dsp:nvSpPr>
      <dsp:spPr>
        <a:xfrm>
          <a:off x="1439990" y="2973652"/>
          <a:ext cx="1502975" cy="78477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600" kern="1200" dirty="0">
              <a:solidFill>
                <a:srgbClr val="002060"/>
              </a:solidFill>
              <a:latin typeface="Georgia" panose="02040502050405020303" pitchFamily="18" charset="0"/>
            </a:rPr>
            <a:t>Агрардык индустриялык</a:t>
          </a:r>
          <a:endParaRPr lang="ru-RU" sz="1600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1462975" y="2996637"/>
        <a:ext cx="1457005" cy="738804"/>
      </dsp:txXfrm>
    </dsp:sp>
    <dsp:sp modelId="{F59D931D-8395-40BE-A593-23AA9287B0B8}">
      <dsp:nvSpPr>
        <dsp:cNvPr id="0" name=""/>
        <dsp:cNvSpPr/>
      </dsp:nvSpPr>
      <dsp:spPr>
        <a:xfrm>
          <a:off x="1257981" y="793901"/>
          <a:ext cx="98143" cy="3528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8040"/>
              </a:lnTo>
              <a:lnTo>
                <a:pt x="98143" y="35280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F12CB-FE5F-454D-A93E-774B5F725450}">
      <dsp:nvSpPr>
        <dsp:cNvPr id="0" name=""/>
        <dsp:cNvSpPr/>
      </dsp:nvSpPr>
      <dsp:spPr>
        <a:xfrm>
          <a:off x="1356125" y="3929554"/>
          <a:ext cx="1688232" cy="78477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400" kern="1200" dirty="0">
              <a:solidFill>
                <a:srgbClr val="002060"/>
              </a:solidFill>
              <a:latin typeface="Georgia" panose="02040502050405020303" pitchFamily="18" charset="0"/>
            </a:rPr>
            <a:t> </a:t>
          </a:r>
          <a:r>
            <a:rPr lang="ky-KG" sz="1600" kern="1200" dirty="0">
              <a:solidFill>
                <a:srgbClr val="002060"/>
              </a:solidFill>
              <a:latin typeface="Georgia" panose="02040502050405020303" pitchFamily="18" charset="0"/>
            </a:rPr>
            <a:t>Көп функционалдуу </a:t>
          </a:r>
          <a:endParaRPr lang="ru-RU" sz="1400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1379110" y="3952539"/>
        <a:ext cx="1642262" cy="738804"/>
      </dsp:txXfrm>
    </dsp:sp>
    <dsp:sp modelId="{B4691A5F-0BA8-49B2-8164-3735150B3678}">
      <dsp:nvSpPr>
        <dsp:cNvPr id="0" name=""/>
        <dsp:cNvSpPr/>
      </dsp:nvSpPr>
      <dsp:spPr>
        <a:xfrm>
          <a:off x="3110426" y="0"/>
          <a:ext cx="1820598" cy="78477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700" b="1" kern="1200" dirty="0">
              <a:solidFill>
                <a:srgbClr val="002060"/>
              </a:solidFill>
              <a:latin typeface="Georgia" panose="02040502050405020303" pitchFamily="18" charset="0"/>
            </a:rPr>
            <a:t>Чоңдугу боюнча </a:t>
          </a:r>
          <a:endParaRPr lang="ru-RU" sz="1700" b="1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3133411" y="22985"/>
        <a:ext cx="1774628" cy="738804"/>
      </dsp:txXfrm>
    </dsp:sp>
    <dsp:sp modelId="{CCADE2A0-5314-41AF-A51C-20C773D205B7}">
      <dsp:nvSpPr>
        <dsp:cNvPr id="0" name=""/>
        <dsp:cNvSpPr/>
      </dsp:nvSpPr>
      <dsp:spPr>
        <a:xfrm>
          <a:off x="3292486" y="784774"/>
          <a:ext cx="124115" cy="623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008"/>
              </a:lnTo>
              <a:lnTo>
                <a:pt x="124115" y="6230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2EA92-6CC9-4B8C-84C9-FFBC608C2652}">
      <dsp:nvSpPr>
        <dsp:cNvPr id="0" name=""/>
        <dsp:cNvSpPr/>
      </dsp:nvSpPr>
      <dsp:spPr>
        <a:xfrm>
          <a:off x="3416602" y="1015395"/>
          <a:ext cx="1640668" cy="78477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800" kern="1200" dirty="0">
              <a:solidFill>
                <a:srgbClr val="002060"/>
              </a:solidFill>
              <a:latin typeface="Georgia" panose="02040502050405020303" pitchFamily="18" charset="0"/>
            </a:rPr>
            <a:t>Ири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800" kern="1200" dirty="0">
              <a:solidFill>
                <a:srgbClr val="002060"/>
              </a:solidFill>
              <a:latin typeface="Georgia" panose="02040502050405020303" pitchFamily="18" charset="0"/>
            </a:rPr>
            <a:t> кыштактар</a:t>
          </a:r>
          <a:endParaRPr lang="ru-RU" sz="1800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3439587" y="1038380"/>
        <a:ext cx="1594698" cy="738804"/>
      </dsp:txXfrm>
    </dsp:sp>
    <dsp:sp modelId="{6B3E206C-53EA-41E1-8FFA-073B65904185}">
      <dsp:nvSpPr>
        <dsp:cNvPr id="0" name=""/>
        <dsp:cNvSpPr/>
      </dsp:nvSpPr>
      <dsp:spPr>
        <a:xfrm>
          <a:off x="3292486" y="784774"/>
          <a:ext cx="124115" cy="1572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2389"/>
              </a:lnTo>
              <a:lnTo>
                <a:pt x="124115" y="15723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54BD8-4E2C-4406-A9A8-18F8663D88B1}">
      <dsp:nvSpPr>
        <dsp:cNvPr id="0" name=""/>
        <dsp:cNvSpPr/>
      </dsp:nvSpPr>
      <dsp:spPr>
        <a:xfrm>
          <a:off x="3416602" y="1964777"/>
          <a:ext cx="1640668" cy="78477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100" kern="1200" dirty="0">
              <a:solidFill>
                <a:srgbClr val="002060"/>
              </a:solidFill>
              <a:latin typeface="Georgia" panose="02040502050405020303" pitchFamily="18" charset="0"/>
            </a:rPr>
            <a:t> </a:t>
          </a:r>
          <a:r>
            <a:rPr lang="ky-KG" sz="1800" kern="1200" dirty="0">
              <a:solidFill>
                <a:srgbClr val="002060"/>
              </a:solidFill>
              <a:latin typeface="Georgia" panose="02040502050405020303" pitchFamily="18" charset="0"/>
            </a:rPr>
            <a:t>Орто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800" kern="1200" dirty="0">
              <a:solidFill>
                <a:srgbClr val="002060"/>
              </a:solidFill>
              <a:latin typeface="Georgia" panose="02040502050405020303" pitchFamily="18" charset="0"/>
            </a:rPr>
            <a:t>кыштактар </a:t>
          </a:r>
          <a:endParaRPr lang="ru-RU" sz="1800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3439587" y="1987762"/>
        <a:ext cx="1594698" cy="738804"/>
      </dsp:txXfrm>
    </dsp:sp>
    <dsp:sp modelId="{7B62A6DE-590C-43F2-AE3C-AE2A17706845}">
      <dsp:nvSpPr>
        <dsp:cNvPr id="0" name=""/>
        <dsp:cNvSpPr/>
      </dsp:nvSpPr>
      <dsp:spPr>
        <a:xfrm>
          <a:off x="3246766" y="784774"/>
          <a:ext cx="91440" cy="25812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1264"/>
              </a:lnTo>
              <a:lnTo>
                <a:pt x="119697" y="25812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B0526-EC7F-4834-9836-48506D3E7789}">
      <dsp:nvSpPr>
        <dsp:cNvPr id="0" name=""/>
        <dsp:cNvSpPr/>
      </dsp:nvSpPr>
      <dsp:spPr>
        <a:xfrm>
          <a:off x="3366464" y="2973652"/>
          <a:ext cx="1690806" cy="78477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100" kern="1200" dirty="0">
              <a:solidFill>
                <a:srgbClr val="002060"/>
              </a:solidFill>
              <a:latin typeface="Georgia" panose="02040502050405020303" pitchFamily="18" charset="0"/>
            </a:rPr>
            <a:t> </a:t>
          </a:r>
          <a:r>
            <a:rPr lang="ky-KG" sz="1800" kern="1200" dirty="0">
              <a:solidFill>
                <a:srgbClr val="002060"/>
              </a:solidFill>
              <a:latin typeface="Georgia" panose="02040502050405020303" pitchFamily="18" charset="0"/>
            </a:rPr>
            <a:t>чакан кыштакктар </a:t>
          </a:r>
          <a:endParaRPr lang="ru-RU" sz="2100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3389449" y="2996637"/>
        <a:ext cx="1644836" cy="7388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0E7E0-5F09-4265-B26C-7CD68B2F00E6}">
      <dsp:nvSpPr>
        <dsp:cNvPr id="0" name=""/>
        <dsp:cNvSpPr/>
      </dsp:nvSpPr>
      <dsp:spPr>
        <a:xfrm>
          <a:off x="453036" y="48321"/>
          <a:ext cx="2165806" cy="98448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600" b="1" kern="1200" dirty="0">
              <a:solidFill>
                <a:srgbClr val="002060"/>
              </a:solidFill>
              <a:latin typeface="Georgia" panose="02040502050405020303" pitchFamily="18" charset="0"/>
            </a:rPr>
            <a:t>Эмгекти аймактык жактан бөлүштүрүүдө</a:t>
          </a:r>
          <a:endParaRPr lang="ru-RU" sz="1600" b="1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481871" y="77156"/>
        <a:ext cx="2108136" cy="926814"/>
      </dsp:txXfrm>
    </dsp:sp>
    <dsp:sp modelId="{15EE98F0-639E-4D1F-955A-52B6BCDA9412}">
      <dsp:nvSpPr>
        <dsp:cNvPr id="0" name=""/>
        <dsp:cNvSpPr/>
      </dsp:nvSpPr>
      <dsp:spPr>
        <a:xfrm>
          <a:off x="669617" y="1032805"/>
          <a:ext cx="195591" cy="692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151"/>
              </a:lnTo>
              <a:lnTo>
                <a:pt x="195591" y="6921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F83C6-23D9-4CD2-8DB1-EEF471EF0EA3}">
      <dsp:nvSpPr>
        <dsp:cNvPr id="0" name=""/>
        <dsp:cNvSpPr/>
      </dsp:nvSpPr>
      <dsp:spPr>
        <a:xfrm>
          <a:off x="865208" y="1232715"/>
          <a:ext cx="1897487" cy="98448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600" kern="1200" dirty="0">
              <a:solidFill>
                <a:srgbClr val="002060"/>
              </a:solidFill>
              <a:latin typeface="Georgia" panose="02040502050405020303" pitchFamily="18" charset="0"/>
            </a:rPr>
            <a:t>Жергиликтүү</a:t>
          </a:r>
          <a:r>
            <a:rPr lang="ky-KG" sz="1600" kern="1200" baseline="0" dirty="0">
              <a:solidFill>
                <a:srgbClr val="002060"/>
              </a:solidFill>
              <a:latin typeface="Georgia" panose="02040502050405020303" pitchFamily="18" charset="0"/>
            </a:rPr>
            <a:t> катышка байланышкан </a:t>
          </a:r>
          <a:endParaRPr lang="ru-RU" sz="1600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894043" y="1261550"/>
        <a:ext cx="1839817" cy="926814"/>
      </dsp:txXfrm>
    </dsp:sp>
    <dsp:sp modelId="{790BD9CD-15B8-462A-A2CB-AED93A0B8CAB}">
      <dsp:nvSpPr>
        <dsp:cNvPr id="0" name=""/>
        <dsp:cNvSpPr/>
      </dsp:nvSpPr>
      <dsp:spPr>
        <a:xfrm>
          <a:off x="669617" y="1032805"/>
          <a:ext cx="195591" cy="1922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2757"/>
              </a:lnTo>
              <a:lnTo>
                <a:pt x="195591" y="19227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A7A1EB-5669-4E05-8CB0-E71FD9B81628}">
      <dsp:nvSpPr>
        <dsp:cNvPr id="0" name=""/>
        <dsp:cNvSpPr/>
      </dsp:nvSpPr>
      <dsp:spPr>
        <a:xfrm>
          <a:off x="865208" y="2463320"/>
          <a:ext cx="1897487" cy="98448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600" kern="1200" dirty="0">
              <a:solidFill>
                <a:srgbClr val="002060"/>
              </a:solidFill>
              <a:latin typeface="Georgia" panose="02040502050405020303" pitchFamily="18" charset="0"/>
            </a:rPr>
            <a:t>Облус ичиндеги эмгекти бөлүштүрүүгө катышкан</a:t>
          </a:r>
          <a:endParaRPr lang="ru-RU" sz="1600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894043" y="2492155"/>
        <a:ext cx="1839817" cy="926814"/>
      </dsp:txXfrm>
    </dsp:sp>
    <dsp:sp modelId="{93F4FC64-D541-4260-B5CD-D4FA62FC91CF}">
      <dsp:nvSpPr>
        <dsp:cNvPr id="0" name=""/>
        <dsp:cNvSpPr/>
      </dsp:nvSpPr>
      <dsp:spPr>
        <a:xfrm>
          <a:off x="669617" y="1032805"/>
          <a:ext cx="195591" cy="3153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3362"/>
              </a:lnTo>
              <a:lnTo>
                <a:pt x="195591" y="31533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7A27D-868E-47AE-998D-80EB26B9CEC6}">
      <dsp:nvSpPr>
        <dsp:cNvPr id="0" name=""/>
        <dsp:cNvSpPr/>
      </dsp:nvSpPr>
      <dsp:spPr>
        <a:xfrm>
          <a:off x="865208" y="3693926"/>
          <a:ext cx="1897487" cy="98448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600" kern="1200" dirty="0">
              <a:solidFill>
                <a:srgbClr val="002060"/>
              </a:solidFill>
              <a:latin typeface="Georgia" panose="02040502050405020303" pitchFamily="18" charset="0"/>
            </a:rPr>
            <a:t>Облус аралык эмгекти бөлүштүрүүгө катышкан</a:t>
          </a:r>
          <a:endParaRPr lang="ru-RU" sz="1600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894043" y="3722761"/>
        <a:ext cx="1839817" cy="926814"/>
      </dsp:txXfrm>
    </dsp:sp>
    <dsp:sp modelId="{B4691A5F-0BA8-49B2-8164-3735150B3678}">
      <dsp:nvSpPr>
        <dsp:cNvPr id="0" name=""/>
        <dsp:cNvSpPr/>
      </dsp:nvSpPr>
      <dsp:spPr>
        <a:xfrm>
          <a:off x="3090095" y="2109"/>
          <a:ext cx="1968968" cy="98448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600" b="1" kern="1200" dirty="0">
              <a:solidFill>
                <a:srgbClr val="002060"/>
              </a:solidFill>
              <a:latin typeface="Georgia" panose="02040502050405020303" pitchFamily="18" charset="0"/>
            </a:rPr>
            <a:t>Аткарган функциялары </a:t>
          </a:r>
          <a:endParaRPr lang="ru-RU" sz="1600" b="1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3118930" y="30944"/>
        <a:ext cx="1911298" cy="926814"/>
      </dsp:txXfrm>
    </dsp:sp>
    <dsp:sp modelId="{CCADE2A0-5314-41AF-A51C-20C773D205B7}">
      <dsp:nvSpPr>
        <dsp:cNvPr id="0" name=""/>
        <dsp:cNvSpPr/>
      </dsp:nvSpPr>
      <dsp:spPr>
        <a:xfrm>
          <a:off x="3286992" y="986593"/>
          <a:ext cx="196896" cy="738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363"/>
              </a:lnTo>
              <a:lnTo>
                <a:pt x="196896" y="7383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2EA92-6CC9-4B8C-84C9-FFBC608C2652}">
      <dsp:nvSpPr>
        <dsp:cNvPr id="0" name=""/>
        <dsp:cNvSpPr/>
      </dsp:nvSpPr>
      <dsp:spPr>
        <a:xfrm>
          <a:off x="3483889" y="1232715"/>
          <a:ext cx="1844703" cy="98448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600" kern="1200" dirty="0">
              <a:solidFill>
                <a:srgbClr val="002060"/>
              </a:solidFill>
              <a:latin typeface="Georgia" panose="02040502050405020303" pitchFamily="18" charset="0"/>
            </a:rPr>
            <a:t>Моно- функцианалдуу</a:t>
          </a:r>
          <a:endParaRPr lang="ru-RU" sz="1600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3512724" y="1261550"/>
        <a:ext cx="1787033" cy="926814"/>
      </dsp:txXfrm>
    </dsp:sp>
    <dsp:sp modelId="{6B3E206C-53EA-41E1-8FFA-073B65904185}">
      <dsp:nvSpPr>
        <dsp:cNvPr id="0" name=""/>
        <dsp:cNvSpPr/>
      </dsp:nvSpPr>
      <dsp:spPr>
        <a:xfrm>
          <a:off x="3286992" y="986593"/>
          <a:ext cx="196896" cy="1968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8968"/>
              </a:lnTo>
              <a:lnTo>
                <a:pt x="196896" y="19689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54BD8-4E2C-4406-A9A8-18F8663D88B1}">
      <dsp:nvSpPr>
        <dsp:cNvPr id="0" name=""/>
        <dsp:cNvSpPr/>
      </dsp:nvSpPr>
      <dsp:spPr>
        <a:xfrm>
          <a:off x="3483889" y="2463320"/>
          <a:ext cx="1844703" cy="98448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1600" kern="1200" dirty="0">
              <a:solidFill>
                <a:srgbClr val="002060"/>
              </a:solidFill>
              <a:latin typeface="Georgia" panose="02040502050405020303" pitchFamily="18" charset="0"/>
            </a:rPr>
            <a:t>Поли-функцианалдуу</a:t>
          </a:r>
          <a:endParaRPr lang="ru-RU" sz="1600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3512724" y="2492155"/>
        <a:ext cx="1787033" cy="9268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57696-CAD9-4213-A0A4-ABBA5A0355F9}">
      <dsp:nvSpPr>
        <dsp:cNvPr id="0" name=""/>
        <dsp:cNvSpPr/>
      </dsp:nvSpPr>
      <dsp:spPr>
        <a:xfrm rot="16200000">
          <a:off x="-3700" y="1157"/>
          <a:ext cx="2692282" cy="2627460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400" kern="1200" dirty="0">
              <a:solidFill>
                <a:srgbClr val="002060"/>
              </a:solidFill>
            </a:rPr>
            <a:t>Мамлекеттик чек арадан чыгып кеткендер</a:t>
          </a:r>
          <a:endParaRPr lang="ru-RU" sz="2400" kern="1200" dirty="0">
            <a:solidFill>
              <a:srgbClr val="002060"/>
            </a:solidFill>
          </a:endParaRPr>
        </a:p>
      </dsp:txBody>
      <dsp:txXfrm rot="5400000">
        <a:off x="488516" y="641816"/>
        <a:ext cx="2167655" cy="1346141"/>
      </dsp:txXfrm>
    </dsp:sp>
    <dsp:sp modelId="{4AF02CB8-AB50-472D-AC98-CEC8A1DF746C}">
      <dsp:nvSpPr>
        <dsp:cNvPr id="0" name=""/>
        <dsp:cNvSpPr/>
      </dsp:nvSpPr>
      <dsp:spPr>
        <a:xfrm rot="5400000">
          <a:off x="2477746" y="6123"/>
          <a:ext cx="2844921" cy="2617529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600" kern="1200" dirty="0">
              <a:solidFill>
                <a:srgbClr val="002060"/>
              </a:solidFill>
            </a:rPr>
            <a:t>Же башка өлкөдөн келгендер</a:t>
          </a:r>
          <a:endParaRPr lang="ru-RU" sz="2600" kern="1200" dirty="0">
            <a:solidFill>
              <a:srgbClr val="002060"/>
            </a:solidFill>
          </a:endParaRPr>
        </a:p>
      </dsp:txBody>
      <dsp:txXfrm rot="-5400000">
        <a:off x="2591442" y="603657"/>
        <a:ext cx="2159461" cy="14224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09F6B-4A45-49FA-B18A-9E60FA48AC27}">
      <dsp:nvSpPr>
        <dsp:cNvPr id="0" name=""/>
        <dsp:cNvSpPr/>
      </dsp:nvSpPr>
      <dsp:spPr>
        <a:xfrm rot="16200000">
          <a:off x="178367" y="-593"/>
          <a:ext cx="2524575" cy="252576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300" kern="1200" dirty="0">
              <a:solidFill>
                <a:srgbClr val="002060"/>
              </a:solidFill>
            </a:rPr>
            <a:t>Шаар-облус, облус-айыл, айыл-шаар</a:t>
          </a:r>
          <a:endParaRPr lang="ru-RU" sz="2300" kern="1200" dirty="0">
            <a:solidFill>
              <a:srgbClr val="002060"/>
            </a:solidFill>
          </a:endParaRPr>
        </a:p>
      </dsp:txBody>
      <dsp:txXfrm rot="5400000">
        <a:off x="177775" y="631143"/>
        <a:ext cx="2083960" cy="1262287"/>
      </dsp:txXfrm>
    </dsp:sp>
    <dsp:sp modelId="{8A16CB06-E275-4A14-B6CE-999D66DA5D2F}">
      <dsp:nvSpPr>
        <dsp:cNvPr id="0" name=""/>
        <dsp:cNvSpPr/>
      </dsp:nvSpPr>
      <dsp:spPr>
        <a:xfrm rot="5400000">
          <a:off x="2694713" y="8862"/>
          <a:ext cx="2465475" cy="2538460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400" kern="1200" dirty="0">
              <a:solidFill>
                <a:srgbClr val="002060"/>
              </a:solidFill>
            </a:rPr>
            <a:t>Бир өлкөнүн ичинде көчүүлөр</a:t>
          </a:r>
          <a:endParaRPr lang="ru-RU" sz="2400" kern="1200" dirty="0">
            <a:solidFill>
              <a:srgbClr val="002060"/>
            </a:solidFill>
          </a:endParaRPr>
        </a:p>
      </dsp:txBody>
      <dsp:txXfrm rot="-5400000">
        <a:off x="3089679" y="661723"/>
        <a:ext cx="2107002" cy="1232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F0345-EB0B-47E3-8FF3-CFA44B6B8450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6A366-23CB-4592-889C-471ACD6B3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20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6A366-23CB-4592-889C-471ACD6B304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5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20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71813" y="1052513"/>
            <a:ext cx="6119812" cy="180022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6000" dirty="0">
              <a:solidFill>
                <a:schemeClr val="accent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7489" y="1083965"/>
            <a:ext cx="6912768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</a:rPr>
              <a:t>№82 </a:t>
            </a:r>
            <a:r>
              <a:rPr lang="ru-RU" sz="2400" b="1" dirty="0" err="1">
                <a:solidFill>
                  <a:srgbClr val="002060"/>
                </a:solidFill>
              </a:rPr>
              <a:t>жалпы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билим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берүү орто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мектеби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ru-RU" sz="3600" b="1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ru-RU" sz="3600" b="1" dirty="0" err="1">
                <a:solidFill>
                  <a:srgbClr val="002060"/>
                </a:solidFill>
              </a:rPr>
              <a:t>Долбоорлор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менен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иш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алып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баруу</a:t>
            </a:r>
            <a:endParaRPr lang="ru-RU" sz="3600" b="1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ru-RU" sz="3600" b="1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ru-RU" sz="2000" b="1" dirty="0" err="1">
                <a:solidFill>
                  <a:srgbClr val="002060"/>
                </a:solidFill>
              </a:rPr>
              <a:t>Уюштуруучу</a:t>
            </a:r>
            <a:r>
              <a:rPr lang="ru-RU" sz="2000" b="1" dirty="0">
                <a:solidFill>
                  <a:srgbClr val="002060"/>
                </a:solidFill>
              </a:rPr>
              <a:t>: </a:t>
            </a:r>
            <a:r>
              <a:rPr lang="ru-RU" sz="2000" b="1" dirty="0" err="1">
                <a:solidFill>
                  <a:srgbClr val="002060"/>
                </a:solidFill>
              </a:rPr>
              <a:t>Корошова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Саткынай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Молдожановна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60333"/>
      </p:ext>
    </p:extLst>
  </p:cSld>
  <p:clrMapOvr>
    <a:masterClrMapping/>
  </p:clrMapOvr>
  <p:transition spd="slow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Admin\Рабочий стол\IMG-20201104-WA0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124200"/>
            <a:ext cx="4267200" cy="30081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76672"/>
            <a:ext cx="10348775" cy="1047328"/>
          </a:xfrm>
        </p:spPr>
        <p:txBody>
          <a:bodyPr>
            <a:noAutofit/>
          </a:bodyPr>
          <a:lstStyle/>
          <a:p>
            <a:r>
              <a:rPr lang="ky-KG" altLang="ru-RU" sz="3600" b="1" dirty="0">
                <a:solidFill>
                  <a:srgbClr val="002060"/>
                </a:solidFill>
              </a:rPr>
              <a:t>“Балдарга жана жаштарга жагымдуу Кыргызстан”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9" name="Содержимое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3505200" cy="2853928"/>
          </a:xfrm>
          <a:prstGeom prst="rect">
            <a:avLst/>
          </a:prstGeom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4255" t="13889" r="4255" b="16666"/>
          <a:stretch/>
        </p:blipFill>
        <p:spPr bwMode="auto">
          <a:xfrm>
            <a:off x="7924800" y="1752600"/>
            <a:ext cx="365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8909687"/>
      </p:ext>
    </p:extLst>
  </p:cSld>
  <p:clrMapOvr>
    <a:masterClrMapping/>
  </p:clrMapOvr>
  <p:transition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959008" cy="504056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002060"/>
                </a:solidFill>
              </a:rPr>
              <a:t>«</a:t>
            </a:r>
            <a:r>
              <a:rPr lang="en-US" altLang="ru-RU" b="1" dirty="0">
                <a:solidFill>
                  <a:srgbClr val="002060"/>
                </a:solidFill>
              </a:rPr>
              <a:t>SHEA* s GREAT</a:t>
            </a:r>
            <a:r>
              <a:rPr lang="ru-RU" altLang="ru-RU" b="1" dirty="0">
                <a:solidFill>
                  <a:srgbClr val="002060"/>
                </a:solidFill>
              </a:rPr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1196752"/>
            <a:ext cx="6804248" cy="5247238"/>
          </a:xfrm>
          <a:prstGeom prst="rect">
            <a:avLst/>
          </a:prstGeom>
        </p:spPr>
      </p:pic>
      <p:pic>
        <p:nvPicPr>
          <p:cNvPr id="7169" name="Picture 1" descr="C:\Documents and Settings\Admin\Рабочий стол\IMG-20201101-WA01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19200"/>
            <a:ext cx="4114800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4831233"/>
      </p:ext>
    </p:extLst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74638"/>
            <a:ext cx="11449272" cy="625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64938"/>
      </p:ext>
    </p:extLst>
  </p:cSld>
  <p:clrMapOvr>
    <a:masterClrMapping/>
  </p:clrMapOvr>
  <p:transition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457200"/>
            <a:ext cx="6858000" cy="639762"/>
          </a:xfrm>
        </p:spPr>
        <p:txBody>
          <a:bodyPr>
            <a:noAutofit/>
          </a:bodyPr>
          <a:lstStyle/>
          <a:p>
            <a:r>
              <a:rPr lang="ky-KG" sz="3200" b="1" dirty="0">
                <a:solidFill>
                  <a:srgbClr val="002060"/>
                </a:solidFill>
              </a:rPr>
              <a:t>“Ыйык Ата-Журт”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480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066800"/>
            <a:ext cx="6019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10896600" cy="960438"/>
          </a:xfrm>
        </p:spPr>
        <p:txBody>
          <a:bodyPr>
            <a:normAutofit/>
          </a:bodyPr>
          <a:lstStyle/>
          <a:p>
            <a:r>
              <a:rPr lang="ky-KG" sz="4800" b="1" dirty="0">
                <a:solidFill>
                  <a:srgbClr val="002060"/>
                </a:solidFill>
              </a:rPr>
              <a:t>Долбоордун белектери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40962" name="Picture 2" descr="C:\Documents and Settings\Admin\Рабочий стол\шшшшшш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4724400" cy="4419600"/>
          </a:xfrm>
          <a:prstGeom prst="rect">
            <a:avLst/>
          </a:prstGeom>
          <a:noFill/>
        </p:spPr>
      </p:pic>
      <p:pic>
        <p:nvPicPr>
          <p:cNvPr id="40963" name="Picture 3" descr="C:\Documents and Settings\Admin\Рабочий стол\3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524000"/>
            <a:ext cx="4114800" cy="4367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8305800" cy="1905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2700" b="1" dirty="0" err="1">
                <a:solidFill>
                  <a:srgbClr val="002060"/>
                </a:solidFill>
              </a:rPr>
              <a:t>Китепсиз</a:t>
            </a:r>
            <a:r>
              <a:rPr lang="ru-RU" sz="2700" b="1" dirty="0">
                <a:solidFill>
                  <a:srgbClr val="002060"/>
                </a:solidFill>
              </a:rPr>
              <a:t> </a:t>
            </a:r>
            <a:r>
              <a:rPr lang="ru-RU" sz="2700" b="1" dirty="0" err="1">
                <a:solidFill>
                  <a:srgbClr val="002060"/>
                </a:solidFill>
              </a:rPr>
              <a:t>бардык</a:t>
            </a:r>
            <a:r>
              <a:rPr lang="ru-RU" sz="2700" b="1" dirty="0">
                <a:solidFill>
                  <a:srgbClr val="002060"/>
                </a:solidFill>
              </a:rPr>
              <a:t> </a:t>
            </a:r>
            <a:r>
              <a:rPr lang="ru-RU" sz="2700" b="1" dirty="0" err="1">
                <a:solidFill>
                  <a:srgbClr val="002060"/>
                </a:solidFill>
              </a:rPr>
              <a:t>тармактагы</a:t>
            </a:r>
            <a:r>
              <a:rPr lang="ru-RU" sz="2700" b="1" dirty="0">
                <a:solidFill>
                  <a:srgbClr val="002060"/>
                </a:solidFill>
              </a:rPr>
              <a:t> </a:t>
            </a:r>
            <a:r>
              <a:rPr lang="ru-RU" sz="2700" b="1" dirty="0" err="1">
                <a:solidFill>
                  <a:srgbClr val="002060"/>
                </a:solidFill>
              </a:rPr>
              <a:t>илим-билимди</a:t>
            </a:r>
            <a:r>
              <a:rPr lang="ru-RU" sz="2700" b="1" dirty="0">
                <a:solidFill>
                  <a:srgbClr val="002060"/>
                </a:solidFill>
              </a:rPr>
              <a:t> </a:t>
            </a:r>
            <a:r>
              <a:rPr lang="ru-RU" sz="2700" b="1" dirty="0" err="1">
                <a:solidFill>
                  <a:srgbClr val="002060"/>
                </a:solidFill>
              </a:rPr>
              <a:t>билүү, дүйнөнү таануу</a:t>
            </a:r>
            <a:r>
              <a:rPr lang="ru-RU" sz="2700" b="1" dirty="0">
                <a:solidFill>
                  <a:srgbClr val="002060"/>
                </a:solidFill>
              </a:rPr>
              <a:t> </a:t>
            </a:r>
            <a:r>
              <a:rPr lang="ru-RU" sz="2700" b="1" dirty="0" err="1">
                <a:solidFill>
                  <a:srgbClr val="002060"/>
                </a:solidFill>
              </a:rPr>
              <a:t>өтө кыйын</a:t>
            </a:r>
            <a:r>
              <a:rPr lang="ru-RU" sz="2700" b="1" dirty="0">
                <a:solidFill>
                  <a:srgbClr val="002060"/>
                </a:solidFill>
              </a:rPr>
              <a:t>, </a:t>
            </a:r>
            <a:r>
              <a:rPr lang="ru-RU" sz="2700" b="1" dirty="0" err="1">
                <a:solidFill>
                  <a:srgbClr val="002060"/>
                </a:solidFill>
              </a:rPr>
              <a:t>китеп</a:t>
            </a:r>
            <a:r>
              <a:rPr lang="ru-RU" sz="2700" b="1" dirty="0">
                <a:solidFill>
                  <a:srgbClr val="002060"/>
                </a:solidFill>
              </a:rPr>
              <a:t> </a:t>
            </a:r>
            <a:r>
              <a:rPr lang="ru-RU" sz="2700" b="1" dirty="0" err="1">
                <a:solidFill>
                  <a:srgbClr val="002060"/>
                </a:solidFill>
              </a:rPr>
              <a:t>окуу</a:t>
            </a:r>
            <a:r>
              <a:rPr lang="ru-RU" sz="2700" b="1" dirty="0">
                <a:solidFill>
                  <a:srgbClr val="002060"/>
                </a:solidFill>
              </a:rPr>
              <a:t> </a:t>
            </a:r>
            <a:r>
              <a:rPr lang="ru-RU" sz="2700" b="1" dirty="0" err="1">
                <a:solidFill>
                  <a:srgbClr val="002060"/>
                </a:solidFill>
              </a:rPr>
              <a:t>менен</a:t>
            </a:r>
            <a:r>
              <a:rPr lang="ru-RU" sz="2700" b="1" dirty="0">
                <a:solidFill>
                  <a:srgbClr val="002060"/>
                </a:solidFill>
              </a:rPr>
              <a:t> </a:t>
            </a:r>
            <a:r>
              <a:rPr lang="ru-RU" sz="2700" b="1" dirty="0" err="1">
                <a:solidFill>
                  <a:srgbClr val="002060"/>
                </a:solidFill>
              </a:rPr>
              <a:t>гана</a:t>
            </a:r>
            <a:r>
              <a:rPr lang="ru-RU" sz="2700" b="1" dirty="0">
                <a:solidFill>
                  <a:srgbClr val="002060"/>
                </a:solidFill>
              </a:rPr>
              <a:t> </a:t>
            </a:r>
            <a:r>
              <a:rPr lang="ru-RU" sz="2700" b="1" dirty="0" err="1">
                <a:solidFill>
                  <a:srgbClr val="002060"/>
                </a:solidFill>
              </a:rPr>
              <a:t>жан</a:t>
            </a:r>
            <a:r>
              <a:rPr lang="ru-RU" sz="2700" b="1" dirty="0">
                <a:solidFill>
                  <a:srgbClr val="002060"/>
                </a:solidFill>
              </a:rPr>
              <a:t> </a:t>
            </a:r>
            <a:r>
              <a:rPr lang="ru-RU" sz="2700" b="1" dirty="0" err="1">
                <a:solidFill>
                  <a:srgbClr val="002060"/>
                </a:solidFill>
              </a:rPr>
              <a:t>дүйнөбүздү азыктандыра</a:t>
            </a:r>
            <a:r>
              <a:rPr lang="ru-RU" sz="2700" b="1" dirty="0">
                <a:solidFill>
                  <a:srgbClr val="002060"/>
                </a:solidFill>
              </a:rPr>
              <a:t> </a:t>
            </a:r>
            <a:r>
              <a:rPr lang="ru-RU" sz="2700" b="1" dirty="0" err="1">
                <a:solidFill>
                  <a:srgbClr val="002060"/>
                </a:solidFill>
              </a:rPr>
              <a:t>алабыз</a:t>
            </a:r>
            <a:r>
              <a:rPr lang="ru-RU" sz="2700" b="1" dirty="0">
                <a:solidFill>
                  <a:srgbClr val="002060"/>
                </a:solidFill>
              </a:rPr>
              <a:t>, </a:t>
            </a:r>
            <a:r>
              <a:rPr lang="ru-RU" sz="2700" b="1" dirty="0" err="1">
                <a:solidFill>
                  <a:srgbClr val="002060"/>
                </a:solidFill>
              </a:rPr>
              <a:t>андыктан</a:t>
            </a:r>
            <a:r>
              <a:rPr lang="ru-RU" sz="2700" b="1" dirty="0">
                <a:solidFill>
                  <a:srgbClr val="002060"/>
                </a:solidFill>
              </a:rPr>
              <a:t> </a:t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sz="2700" b="1" dirty="0" err="1">
                <a:solidFill>
                  <a:srgbClr val="002060"/>
                </a:solidFill>
              </a:rPr>
              <a:t>кошумча</a:t>
            </a:r>
            <a:r>
              <a:rPr lang="ru-RU" sz="2700" b="1" dirty="0">
                <a:solidFill>
                  <a:srgbClr val="002060"/>
                </a:solidFill>
              </a:rPr>
              <a:t> </a:t>
            </a:r>
            <a:r>
              <a:rPr lang="ru-RU" sz="2700" b="1" dirty="0" err="1">
                <a:solidFill>
                  <a:srgbClr val="002060"/>
                </a:solidFill>
              </a:rPr>
              <a:t>китептерди</a:t>
            </a:r>
            <a:r>
              <a:rPr lang="ru-RU" sz="2700" b="1" dirty="0">
                <a:solidFill>
                  <a:srgbClr val="002060"/>
                </a:solidFill>
              </a:rPr>
              <a:t> окуп </a:t>
            </a:r>
            <a:r>
              <a:rPr lang="ru-RU" sz="2700" b="1" dirty="0" err="1">
                <a:solidFill>
                  <a:srgbClr val="002060"/>
                </a:solidFill>
              </a:rPr>
              <a:t>изденүүнү  унутпайлы</a:t>
            </a:r>
            <a:br>
              <a:rPr lang="ru-RU" sz="2700" b="1" dirty="0">
                <a:solidFill>
                  <a:srgbClr val="FF0000"/>
                </a:solidFill>
              </a:rPr>
            </a:br>
            <a:endParaRPr lang="ru-RU" sz="2700" b="1" dirty="0">
              <a:solidFill>
                <a:srgbClr val="FF0000"/>
              </a:solidFill>
            </a:endParaRPr>
          </a:p>
        </p:txBody>
      </p:sp>
      <p:pic>
        <p:nvPicPr>
          <p:cNvPr id="10244" name="Picture 4" descr="Значок книги мира иллюстрация вектора. иллюстрации насчитывающей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7"/>
            <a:ext cx="5867400" cy="3962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70695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    10-11- </a:t>
            </a:r>
            <a:r>
              <a:rPr lang="ru-RU" sz="3200" b="1" dirty="0" err="1">
                <a:solidFill>
                  <a:srgbClr val="002060"/>
                </a:solidFill>
              </a:rPr>
              <a:t>класстардын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катышуусу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756739"/>
              </p:ext>
            </p:extLst>
          </p:nvPr>
        </p:nvGraphicFramePr>
        <p:xfrm>
          <a:off x="609600" y="1143000"/>
          <a:ext cx="10972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    10-11- </a:t>
            </a:r>
            <a:r>
              <a:rPr lang="ru-RU" sz="3200" b="1" dirty="0" err="1">
                <a:solidFill>
                  <a:srgbClr val="002060"/>
                </a:solidFill>
              </a:rPr>
              <a:t>класстардын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катышуусу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263982"/>
              </p:ext>
            </p:extLst>
          </p:nvPr>
        </p:nvGraphicFramePr>
        <p:xfrm>
          <a:off x="609600" y="1143000"/>
          <a:ext cx="10972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947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9-класстардын </a:t>
            </a:r>
            <a:r>
              <a:rPr lang="ru-RU" sz="3600" b="1" dirty="0" err="1">
                <a:solidFill>
                  <a:srgbClr val="002060"/>
                </a:solidFill>
              </a:rPr>
              <a:t>катышуусу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079898"/>
              </p:ext>
            </p:extLst>
          </p:nvPr>
        </p:nvGraphicFramePr>
        <p:xfrm>
          <a:off x="609600" y="1143000"/>
          <a:ext cx="10972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">
                                            <p:graphicEl>
                                              <a:chart seriesIdx="2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">
                                            <p:graphicEl>
                                              <a:chart seriesIdx="2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">
                                            <p:graphicEl>
                                              <a:chart seriesIdx="2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9-класстардын </a:t>
            </a:r>
            <a:r>
              <a:rPr lang="ru-RU" sz="3600" b="1" dirty="0" err="1">
                <a:solidFill>
                  <a:srgbClr val="002060"/>
                </a:solidFill>
              </a:rPr>
              <a:t>катышуусу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234665"/>
              </p:ext>
            </p:extLst>
          </p:nvPr>
        </p:nvGraphicFramePr>
        <p:xfrm>
          <a:off x="609600" y="1143000"/>
          <a:ext cx="10972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075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">
                                            <p:graphicEl>
                                              <a:chart seriesIdx="2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">
                                            <p:graphicEl>
                                              <a:chart seriesIdx="2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">
                                            <p:graphicEl>
                                              <a:chart seriesIdx="2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656" y="548680"/>
            <a:ext cx="8510736" cy="524371"/>
          </a:xfrm>
        </p:spPr>
        <p:txBody>
          <a:bodyPr>
            <a:normAutofit fontScale="90000"/>
          </a:bodyPr>
          <a:lstStyle/>
          <a:p>
            <a:r>
              <a:rPr lang="ky-KG" b="1" dirty="0">
                <a:solidFill>
                  <a:srgbClr val="002060"/>
                </a:solidFill>
              </a:rPr>
              <a:t>Долбоор деген эмне?: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4820" name="Picture 4" descr="маркируйте вопрос иллюстрация штока. иллюстрации насчитывающей метка -  4680944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628800"/>
            <a:ext cx="453650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6312024" y="1433091"/>
            <a:ext cx="4680520" cy="1563861"/>
          </a:xfrm>
          <a:prstGeom prst="cloudCallout">
            <a:avLst>
              <a:gd name="adj1" fmla="val -79162"/>
              <a:gd name="adj2" fmla="val 4397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/>
              <a:t> </a:t>
            </a:r>
            <a:r>
              <a:rPr lang="ky-KG" b="1" dirty="0">
                <a:solidFill>
                  <a:srgbClr val="002060"/>
                </a:solidFill>
              </a:rPr>
              <a:t>Долбоорлор биз үчүн жана окуучулар үчүн эмнеге керек?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6889105" y="3356992"/>
            <a:ext cx="4680520" cy="1650467"/>
          </a:xfrm>
          <a:prstGeom prst="cloudCallout">
            <a:avLst>
              <a:gd name="adj1" fmla="val -91373"/>
              <a:gd name="adj2" fmla="val -5817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800" b="1" dirty="0">
                <a:solidFill>
                  <a:srgbClr val="002060"/>
                </a:solidFill>
              </a:rPr>
              <a:t> </a:t>
            </a:r>
            <a:r>
              <a:rPr lang="ky-KG" sz="2000" b="1" dirty="0">
                <a:solidFill>
                  <a:srgbClr val="002060"/>
                </a:solidFill>
              </a:rPr>
              <a:t>Бизге кандай жакшы жана пайдалуу жактары бар?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8-класстардын </a:t>
            </a:r>
            <a:r>
              <a:rPr lang="ru-RU" sz="3600" b="1" dirty="0" err="1">
                <a:solidFill>
                  <a:srgbClr val="002060"/>
                </a:solidFill>
              </a:rPr>
              <a:t>катышуусу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404485"/>
              </p:ext>
            </p:extLst>
          </p:nvPr>
        </p:nvGraphicFramePr>
        <p:xfrm>
          <a:off x="609600" y="1219200"/>
          <a:ext cx="10972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089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">
                                            <p:graphicEl>
                                              <a:chart seriesIdx="2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">
                                            <p:graphicEl>
                                              <a:chart seriesIdx="2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8-класстардын </a:t>
            </a:r>
            <a:r>
              <a:rPr lang="ru-RU" sz="3600" b="1" dirty="0" err="1">
                <a:solidFill>
                  <a:srgbClr val="002060"/>
                </a:solidFill>
              </a:rPr>
              <a:t>катышуусу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609600" y="1219200"/>
          <a:ext cx="10972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676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">
                                            <p:graphicEl>
                                              <a:chart seriesIdx="2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">
                                            <p:graphicEl>
                                              <a:chart seriesIdx="2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7-класстардын </a:t>
            </a:r>
            <a:r>
              <a:rPr lang="ru-RU" b="1" dirty="0" err="1">
                <a:solidFill>
                  <a:srgbClr val="0070C0"/>
                </a:solidFill>
              </a:rPr>
              <a:t>катышуусу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774705"/>
              </p:ext>
            </p:extLst>
          </p:nvPr>
        </p:nvGraphicFramePr>
        <p:xfrm>
          <a:off x="609600" y="1066800"/>
          <a:ext cx="10668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El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7-класстардын </a:t>
            </a:r>
            <a:r>
              <a:rPr lang="ru-RU" b="1" dirty="0" err="1">
                <a:solidFill>
                  <a:srgbClr val="0070C0"/>
                </a:solidFill>
              </a:rPr>
              <a:t>катышуусу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171472"/>
              </p:ext>
            </p:extLst>
          </p:nvPr>
        </p:nvGraphicFramePr>
        <p:xfrm>
          <a:off x="609600" y="1066800"/>
          <a:ext cx="10668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37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El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6-класстардын </a:t>
            </a:r>
            <a:r>
              <a:rPr lang="ru-RU" b="1" dirty="0" err="1">
                <a:solidFill>
                  <a:srgbClr val="0070C0"/>
                </a:solidFill>
              </a:rPr>
              <a:t>катышуусу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452903"/>
              </p:ext>
            </p:extLst>
          </p:nvPr>
        </p:nvGraphicFramePr>
        <p:xfrm>
          <a:off x="609600" y="1143000"/>
          <a:ext cx="8763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2195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6-класстардын </a:t>
            </a:r>
            <a:r>
              <a:rPr lang="ru-RU" b="1" dirty="0" err="1">
                <a:solidFill>
                  <a:srgbClr val="0070C0"/>
                </a:solidFill>
              </a:rPr>
              <a:t>катышуусу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680640"/>
              </p:ext>
            </p:extLst>
          </p:nvPr>
        </p:nvGraphicFramePr>
        <p:xfrm>
          <a:off x="609600" y="1143000"/>
          <a:ext cx="8763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579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5-класстардын </a:t>
            </a:r>
            <a:r>
              <a:rPr lang="ru-RU" sz="3600" b="1" dirty="0" err="1">
                <a:solidFill>
                  <a:srgbClr val="002060"/>
                </a:solidFill>
              </a:rPr>
              <a:t>катышуусу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63348"/>
              </p:ext>
            </p:extLst>
          </p:nvPr>
        </p:nvGraphicFramePr>
        <p:xfrm>
          <a:off x="609600" y="1066800"/>
          <a:ext cx="10972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5-класстардын </a:t>
            </a:r>
            <a:r>
              <a:rPr lang="ru-RU" sz="3600" b="1" dirty="0" err="1">
                <a:solidFill>
                  <a:srgbClr val="002060"/>
                </a:solidFill>
              </a:rPr>
              <a:t>катышуусу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172488"/>
              </p:ext>
            </p:extLst>
          </p:nvPr>
        </p:nvGraphicFramePr>
        <p:xfrm>
          <a:off x="609600" y="1066800"/>
          <a:ext cx="10972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2817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1-чейректин </a:t>
            </a:r>
            <a:r>
              <a:rPr lang="ru-RU" b="1" dirty="0" err="1">
                <a:solidFill>
                  <a:srgbClr val="0070C0"/>
                </a:solidFill>
              </a:rPr>
              <a:t>катышуусу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Эн </a:t>
            </a:r>
            <a:r>
              <a:rPr lang="ru-RU" dirty="0" err="1"/>
              <a:t>жогорку</a:t>
            </a:r>
            <a:r>
              <a:rPr lang="ru-RU" dirty="0"/>
              <a:t>-  </a:t>
            </a:r>
            <a:r>
              <a:rPr lang="ru-RU" sz="4000" b="1" dirty="0"/>
              <a:t>9в</a:t>
            </a:r>
            <a:r>
              <a:rPr lang="ru-RU" dirty="0"/>
              <a:t>, 11б,9а, 8ж,7в,6в.</a:t>
            </a:r>
          </a:p>
          <a:p>
            <a:r>
              <a:rPr lang="ru-RU" dirty="0"/>
              <a:t>Эн томонку-11а,10а, 5д,5к.</a:t>
            </a:r>
          </a:p>
          <a:p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катышуу</a:t>
            </a:r>
            <a:r>
              <a:rPr lang="ru-RU" dirty="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3724513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719513" y="260350"/>
            <a:ext cx="4105275" cy="792163"/>
          </a:xfrm>
        </p:spPr>
        <p:txBody>
          <a:bodyPr/>
          <a:lstStyle/>
          <a:p>
            <a:r>
              <a:rPr lang="ky-KG" altLang="ru-RU" dirty="0"/>
              <a:t>Эл каттоо </a:t>
            </a:r>
            <a:endParaRPr lang="ru-RU" alt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449" y="1052513"/>
            <a:ext cx="11088923" cy="47529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dirty="0"/>
              <a:t>             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Что такое экономический рост и при чем тут инфля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3212976"/>
            <a:ext cx="3960131" cy="2983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Экономический рост Мордовии превышает общероссийские показатели - Экономика  - МордовМеди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31" y="3141192"/>
            <a:ext cx="3806514" cy="3055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Тема 6 экономический ро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445" y="3004059"/>
            <a:ext cx="3868000" cy="29969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2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17916"/>
            <a:ext cx="11049000" cy="634082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0070C0"/>
                </a:solidFill>
              </a:rPr>
              <a:t>Долбоордун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алкагында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206512"/>
            <a:ext cx="11353800" cy="4061892"/>
          </a:xfrm>
        </p:spPr>
        <p:txBody>
          <a:bodyPr>
            <a:noAutofit/>
          </a:bodyPr>
          <a:lstStyle/>
          <a:p>
            <a:pPr>
              <a:buFont typeface="Wingdings 3" charset="2"/>
              <a:buChar char=""/>
              <a:defRPr/>
            </a:pPr>
            <a:r>
              <a:rPr lang="ru-RU" sz="2400" dirty="0" err="1">
                <a:solidFill>
                  <a:srgbClr val="002060"/>
                </a:solidFill>
              </a:rPr>
              <a:t>Алгач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долбоорлорду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иштеп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чыгуу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боюнча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базалык</a:t>
            </a:r>
            <a:r>
              <a:rPr lang="ru-RU" sz="2400" dirty="0">
                <a:solidFill>
                  <a:srgbClr val="002060"/>
                </a:solidFill>
              </a:rPr>
              <a:t> курс  </a:t>
            </a:r>
            <a:r>
              <a:rPr lang="ru-RU" sz="2400" dirty="0" err="1">
                <a:solidFill>
                  <a:srgbClr val="002060"/>
                </a:solidFill>
              </a:rPr>
              <a:t>окутулат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buFont typeface="Wingdings 3" charset="2"/>
              <a:buChar char=""/>
              <a:defRPr/>
            </a:pPr>
            <a:r>
              <a:rPr lang="ru-RU" sz="2400" dirty="0" err="1">
                <a:solidFill>
                  <a:srgbClr val="002060"/>
                </a:solidFill>
              </a:rPr>
              <a:t>Логикалык-түзүмдүк мамилеге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негизделген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долбоордук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сунуштарды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иштеп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чыгуу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боюнча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базалык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билимдерди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жана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жөндөмдөрдү алууга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багытталат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buFont typeface="Wingdings 3" charset="2"/>
              <a:buChar char=""/>
              <a:defRPr/>
            </a:pPr>
            <a:r>
              <a:rPr lang="ru-RU" sz="2400" dirty="0">
                <a:solidFill>
                  <a:srgbClr val="002060"/>
                </a:solidFill>
              </a:rPr>
              <a:t>энергия </a:t>
            </a:r>
            <a:r>
              <a:rPr lang="ru-RU" sz="2400" dirty="0" err="1">
                <a:solidFill>
                  <a:srgbClr val="002060"/>
                </a:solidFill>
              </a:rPr>
              <a:t>жана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акыл-эсин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бириктирип,аны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жаратман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иштерге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жумшай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билүүгө үйрөтөт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buFont typeface="Wingdings 3" charset="2"/>
              <a:buChar char=""/>
              <a:defRPr/>
            </a:pPr>
            <a:r>
              <a:rPr lang="ru-RU" sz="2400" dirty="0" err="1">
                <a:solidFill>
                  <a:srgbClr val="002060"/>
                </a:solidFill>
              </a:rPr>
              <a:t>муктаждыктарды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толуктоо</a:t>
            </a:r>
            <a:r>
              <a:rPr lang="ru-RU" sz="2400" dirty="0">
                <a:solidFill>
                  <a:srgbClr val="002060"/>
                </a:solidFill>
              </a:rPr>
              <a:t>  </a:t>
            </a:r>
            <a:r>
              <a:rPr lang="ru-RU" sz="2400" dirty="0" err="1">
                <a:solidFill>
                  <a:srgbClr val="002060"/>
                </a:solidFill>
              </a:rPr>
              <a:t>жолун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жүргүзүүгө жана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көйгөйлөрдү аныктоого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багыт</a:t>
            </a:r>
            <a:r>
              <a:rPr lang="ru-RU" sz="2400" dirty="0">
                <a:solidFill>
                  <a:srgbClr val="002060"/>
                </a:solidFill>
              </a:rPr>
              <a:t> берет</a:t>
            </a:r>
          </a:p>
          <a:p>
            <a:pPr>
              <a:buFont typeface="Wingdings 3" charset="2"/>
              <a:buChar char=""/>
              <a:defRPr/>
            </a:pPr>
            <a:r>
              <a:rPr lang="ru-RU" sz="2400" dirty="0">
                <a:solidFill>
                  <a:srgbClr val="002060"/>
                </a:solidFill>
              </a:rPr>
              <a:t> </a:t>
            </a:r>
            <a:r>
              <a:rPr lang="ru-RU" sz="2400" dirty="0" err="1">
                <a:solidFill>
                  <a:srgbClr val="002060"/>
                </a:solidFill>
              </a:rPr>
              <a:t>аларды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чечүү үчүн мамилелерди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жана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стратегияларды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иштеп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чыгууга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үйрөтөт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buFont typeface="Wingdings 3" charset="2"/>
              <a:buChar char=""/>
              <a:defRPr/>
            </a:pPr>
            <a:r>
              <a:rPr lang="ru-RU" sz="2400" dirty="0">
                <a:solidFill>
                  <a:srgbClr val="002060"/>
                </a:solidFill>
              </a:rPr>
              <a:t> </a:t>
            </a:r>
            <a:r>
              <a:rPr lang="ru-RU" sz="2400" dirty="0" err="1">
                <a:solidFill>
                  <a:srgbClr val="002060"/>
                </a:solidFill>
              </a:rPr>
              <a:t>аныкталган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көйгөйлөрдү чечүүдө кызыкдар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тараптардын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талдоосун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жүргүзүүгө</a:t>
            </a:r>
            <a:endParaRPr lang="ru-RU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dirty="0" err="1">
                <a:solidFill>
                  <a:srgbClr val="002060"/>
                </a:solidFill>
              </a:rPr>
              <a:t>профессионалдуу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кадрлар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биримдикте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жаратман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иштерди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жасаган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жоопкерчиликтүү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7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420102"/>
            <a:ext cx="9433048" cy="968923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942581"/>
              </p:ext>
            </p:extLst>
          </p:nvPr>
        </p:nvGraphicFramePr>
        <p:xfrm>
          <a:off x="609600" y="1600200"/>
          <a:ext cx="111030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Выноска со стрелкой вправо 6"/>
          <p:cNvSpPr/>
          <p:nvPr/>
        </p:nvSpPr>
        <p:spPr>
          <a:xfrm>
            <a:off x="767408" y="1916832"/>
            <a:ext cx="3312368" cy="1112118"/>
          </a:xfrm>
          <a:prstGeom prst="rightArrow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/>
              <a:t>   </a:t>
            </a:r>
            <a:r>
              <a:rPr lang="ky-KG" sz="2000" dirty="0">
                <a:solidFill>
                  <a:srgbClr val="002060"/>
                </a:solidFill>
              </a:rPr>
              <a:t>500 миңден ашык калкы бар аймактар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609600" y="4170723"/>
            <a:ext cx="3312368" cy="1202493"/>
          </a:xfrm>
          <a:prstGeom prst="right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/>
              <a:t>  </a:t>
            </a:r>
            <a:r>
              <a:rPr lang="ky-KG" dirty="0">
                <a:solidFill>
                  <a:srgbClr val="002060"/>
                </a:solidFill>
              </a:rPr>
              <a:t>20 миңден 100 миңге чейин калкы бар аймактар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8279507" y="1916832"/>
            <a:ext cx="3312368" cy="1274440"/>
          </a:xfrm>
          <a:prstGeom prst="left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/>
              <a:t> </a:t>
            </a:r>
            <a:r>
              <a:rPr lang="ky-KG" sz="2000" dirty="0">
                <a:solidFill>
                  <a:srgbClr val="002060"/>
                </a:solidFill>
              </a:rPr>
              <a:t>100 миңден-500миңге</a:t>
            </a:r>
            <a:r>
              <a:rPr lang="ky-KG" sz="2000" dirty="0"/>
              <a:t> </a:t>
            </a:r>
            <a:r>
              <a:rPr lang="ky-KG" sz="2000" dirty="0">
                <a:solidFill>
                  <a:srgbClr val="002060"/>
                </a:solidFill>
              </a:rPr>
              <a:t>чейин</a:t>
            </a:r>
            <a:endParaRPr lang="ru-RU" sz="2000" dirty="0">
              <a:solidFill>
                <a:srgbClr val="002060"/>
              </a:solidFill>
            </a:endParaRPr>
          </a:p>
          <a:p>
            <a:pPr algn="ctr"/>
            <a:endParaRPr lang="ru-RU" sz="2000" dirty="0"/>
          </a:p>
        </p:txBody>
      </p:sp>
      <p:sp>
        <p:nvSpPr>
          <p:cNvPr id="12" name="Выноска со стрелкой влево 11"/>
          <p:cNvSpPr/>
          <p:nvPr/>
        </p:nvSpPr>
        <p:spPr>
          <a:xfrm>
            <a:off x="8235503" y="4246886"/>
            <a:ext cx="3312368" cy="1274440"/>
          </a:xfrm>
          <a:prstGeom prst="left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000" dirty="0">
                <a:solidFill>
                  <a:srgbClr val="002060"/>
                </a:solidFill>
              </a:rPr>
              <a:t> 20 миңге чейинки калкы бар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85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71813" y="1052513"/>
            <a:ext cx="6119812" cy="180022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6000" dirty="0">
              <a:solidFill>
                <a:schemeClr val="accent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40013" y="1089025"/>
            <a:ext cx="6638925" cy="3419475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y-KG" b="1" dirty="0">
                <a:solidFill>
                  <a:schemeClr val="accent6">
                    <a:lumMod val="50000"/>
                  </a:schemeClr>
                </a:solidFill>
              </a:rPr>
              <a:t>Калктын жыштыгы</a:t>
            </a:r>
            <a:br>
              <a:rPr lang="ky-KG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81279"/>
      </p:ext>
    </p:extLst>
  </p:cSld>
  <p:clrMapOvr>
    <a:masterClrMapping/>
  </p:clrMapOvr>
  <p:transition spd="slow">
    <p:blinds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5920" y="398388"/>
            <a:ext cx="3744094" cy="503336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y-K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ky-KG" b="1" dirty="0">
                <a:solidFill>
                  <a:srgbClr val="002060"/>
                </a:solidFill>
                <a:latin typeface="+mn-lt"/>
              </a:rPr>
              <a:t>Миграция</a:t>
            </a:r>
            <a:r>
              <a:rPr lang="ky-KG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45059" name="Picture 2" descr="Шок! Кыргызстан признан одним из мировых лидеров по переводам мигранто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7" t="23863" r="3896" b="19022"/>
          <a:stretch>
            <a:fillRect/>
          </a:stretch>
        </p:blipFill>
        <p:spPr>
          <a:xfrm>
            <a:off x="1042839" y="333375"/>
            <a:ext cx="2576512" cy="2592387"/>
          </a:xfr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935760" y="1069991"/>
            <a:ext cx="6975475" cy="222567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Миграция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 лат. </a:t>
            </a:r>
            <a:r>
              <a:rPr lang="en-US" dirty="0" err="1">
                <a:solidFill>
                  <a:srgbClr val="002060"/>
                </a:solidFill>
                <a:latin typeface="Georgia" panose="02040502050405020303" pitchFamily="18" charset="0"/>
              </a:rPr>
              <a:t>migro</a:t>
            </a:r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 –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өтүп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жатам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көчүп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жатам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дегенди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түшүндүрөт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. Ар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кандай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себептер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менен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жеке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адамдардын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бир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мамлекеттен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башка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мамлекеттерге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ошондой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эле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мамлекеттин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аймагынын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чектеринде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жашоо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ордун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туруктуу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же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убактылуу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алмаштыруу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максатында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орун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которуштуруулары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defRPr/>
            </a:pP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81265163"/>
              </p:ext>
            </p:extLst>
          </p:nvPr>
        </p:nvGraphicFramePr>
        <p:xfrm>
          <a:off x="1775520" y="3665571"/>
          <a:ext cx="9361040" cy="3213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791744" y="3463933"/>
            <a:ext cx="4383088" cy="641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y-KG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ky-KG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Негизги түрлөрүнө</a:t>
            </a:r>
          </a:p>
          <a:p>
            <a:pPr algn="ctr"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6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32830B-667F-44D0-8EE6-432E50A57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6932830B-667F-44D0-8EE6-432E50A57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6932830B-667F-44D0-8EE6-432E50A57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dgm id="{6932830B-667F-44D0-8EE6-432E50A57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4BD82D-DCE4-4165-9D6A-96738F165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704BD82D-DCE4-4165-9D6A-96738F165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704BD82D-DCE4-4165-9D6A-96738F165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704BD82D-DCE4-4165-9D6A-96738F165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29B5F2-307F-406F-B391-B2EC7AFD3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2129B5F2-307F-406F-B391-B2EC7AFD3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2129B5F2-307F-406F-B391-B2EC7AFD3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2129B5F2-307F-406F-B391-B2EC7AFD3E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390AE4F-A4D2-437A-8332-1A7B2F7F5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F390AE4F-A4D2-437A-8332-1A7B2F7F5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F390AE4F-A4D2-437A-8332-1A7B2F7F5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F390AE4F-A4D2-437A-8332-1A7B2F7F5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575708" y="296937"/>
            <a:ext cx="4392488" cy="71755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ky-KG" altLang="ru-RU" b="1" dirty="0">
                <a:solidFill>
                  <a:srgbClr val="002060"/>
                </a:solidFill>
              </a:rPr>
              <a:t>Кыштактар 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683440"/>
              </p:ext>
            </p:extLst>
          </p:nvPr>
        </p:nvGraphicFramePr>
        <p:xfrm>
          <a:off x="623392" y="1450975"/>
          <a:ext cx="5760640" cy="4714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380568"/>
              </p:ext>
            </p:extLst>
          </p:nvPr>
        </p:nvGraphicFramePr>
        <p:xfrm>
          <a:off x="5663952" y="1484784"/>
          <a:ext cx="576064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6777038" y="977900"/>
            <a:ext cx="222250" cy="4730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267575" y="836613"/>
            <a:ext cx="1636713" cy="647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324100" y="977900"/>
            <a:ext cx="1995488" cy="5064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711700" y="993775"/>
            <a:ext cx="292100" cy="4730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58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30E7E0-5F09-4265-B26C-7CD68B2F0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3330E7E0-5F09-4265-B26C-7CD68B2F0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3330E7E0-5F09-4265-B26C-7CD68B2F0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3330E7E0-5F09-4265-B26C-7CD68B2F0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EE98F0-639E-4D1F-955A-52B6BCDA9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15EE98F0-639E-4D1F-955A-52B6BCDA9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15EE98F0-639E-4D1F-955A-52B6BCDA9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15EE98F0-639E-4D1F-955A-52B6BCDA94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3F83C6-23D9-4CD2-8DB1-EEF471EF0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3D3F83C6-23D9-4CD2-8DB1-EEF471EF0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3D3F83C6-23D9-4CD2-8DB1-EEF471EF0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3D3F83C6-23D9-4CD2-8DB1-EEF471EF0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0D935A-9C20-4904-B122-9347412BF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050D935A-9C20-4904-B122-9347412BF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050D935A-9C20-4904-B122-9347412BF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050D935A-9C20-4904-B122-9347412BF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B74AEF-FF25-4F6E-AF31-E00686C4A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21B74AEF-FF25-4F6E-AF31-E00686C4A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21B74AEF-FF25-4F6E-AF31-E00686C4A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21B74AEF-FF25-4F6E-AF31-E00686C4A0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0BD9CD-15B8-462A-A2CB-AED93A0B8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790BD9CD-15B8-462A-A2CB-AED93A0B8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790BD9CD-15B8-462A-A2CB-AED93A0B8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790BD9CD-15B8-462A-A2CB-AED93A0B8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A7A1EB-5669-4E05-8CB0-E71FD9B81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C6A7A1EB-5669-4E05-8CB0-E71FD9B81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C6A7A1EB-5669-4E05-8CB0-E71FD9B81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C6A7A1EB-5669-4E05-8CB0-E71FD9B81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9D931D-8395-40BE-A593-23AA9287B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F59D931D-8395-40BE-A593-23AA9287B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F59D931D-8395-40BE-A593-23AA9287B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F59D931D-8395-40BE-A593-23AA9287B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7F12CB-FE5F-454D-A93E-774B5F725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987F12CB-FE5F-454D-A93E-774B5F725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987F12CB-FE5F-454D-A93E-774B5F725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987F12CB-FE5F-454D-A93E-774B5F725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691A5F-0BA8-49B2-8164-3735150B3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graphicEl>
                                              <a:dgm id="{B4691A5F-0BA8-49B2-8164-3735150B3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B4691A5F-0BA8-49B2-8164-3735150B3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graphicEl>
                                              <a:dgm id="{B4691A5F-0BA8-49B2-8164-3735150B3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ADE2A0-5314-41AF-A51C-20C773D2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CCADE2A0-5314-41AF-A51C-20C773D2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CCADE2A0-5314-41AF-A51C-20C773D2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CCADE2A0-5314-41AF-A51C-20C773D20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62EA92-6CC9-4B8C-84C9-FFBC608C2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graphicEl>
                                              <a:dgm id="{A562EA92-6CC9-4B8C-84C9-FFBC608C2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graphicEl>
                                              <a:dgm id="{A562EA92-6CC9-4B8C-84C9-FFBC608C2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A562EA92-6CC9-4B8C-84C9-FFBC608C26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3E206C-53EA-41E1-8FFA-073B65904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6B3E206C-53EA-41E1-8FFA-073B65904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6B3E206C-53EA-41E1-8FFA-073B65904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6B3E206C-53EA-41E1-8FFA-073B65904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A54BD8-4E2C-4406-A9A8-18F8663D8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graphicEl>
                                              <a:dgm id="{FFA54BD8-4E2C-4406-A9A8-18F8663D8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graphicEl>
                                              <a:dgm id="{FFA54BD8-4E2C-4406-A9A8-18F8663D8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FFA54BD8-4E2C-4406-A9A8-18F8663D88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2A6DE-590C-43F2-AE3C-AE2A17706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7B62A6DE-590C-43F2-AE3C-AE2A17706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graphicEl>
                                              <a:dgm id="{7B62A6DE-590C-43F2-AE3C-AE2A17706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">
                                            <p:graphicEl>
                                              <a:dgm id="{7B62A6DE-590C-43F2-AE3C-AE2A17706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FB0526-EC7F-4834-9836-48506D3E7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>
                                            <p:graphicEl>
                                              <a:dgm id="{C2FB0526-EC7F-4834-9836-48506D3E7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">
                                            <p:graphicEl>
                                              <a:dgm id="{C2FB0526-EC7F-4834-9836-48506D3E7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">
                                            <p:graphicEl>
                                              <a:dgm id="{C2FB0526-EC7F-4834-9836-48506D3E7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30E7E0-5F09-4265-B26C-7CD68B2F0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7">
                                            <p:graphicEl>
                                              <a:dgm id="{3330E7E0-5F09-4265-B26C-7CD68B2F0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EE98F0-639E-4D1F-955A-52B6BCDA9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7">
                                            <p:graphicEl>
                                              <a:dgm id="{15EE98F0-639E-4D1F-955A-52B6BCDA94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3F83C6-23D9-4CD2-8DB1-EEF471EF0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7">
                                            <p:graphicEl>
                                              <a:dgm id="{3D3F83C6-23D9-4CD2-8DB1-EEF471EF0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0BD9CD-15B8-462A-A2CB-AED93A0B8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7">
                                            <p:graphicEl>
                                              <a:dgm id="{790BD9CD-15B8-462A-A2CB-AED93A0B8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A7A1EB-5669-4E05-8CB0-E71FD9B81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7">
                                            <p:graphicEl>
                                              <a:dgm id="{C6A7A1EB-5669-4E05-8CB0-E71FD9B81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F4FC64-D541-4260-B5CD-D4FA62FC9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7">
                                            <p:graphicEl>
                                              <a:dgm id="{93F4FC64-D541-4260-B5CD-D4FA62FC9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97A27D-868E-47AE-998D-80EB26B9C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7">
                                            <p:graphicEl>
                                              <a:dgm id="{5B97A27D-868E-47AE-998D-80EB26B9C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691A5F-0BA8-49B2-8164-3735150B3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000"/>
                                        <p:tgtEl>
                                          <p:spTgt spid="7">
                                            <p:graphicEl>
                                              <a:dgm id="{B4691A5F-0BA8-49B2-8164-3735150B3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ADE2A0-5314-41AF-A51C-20C773D2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2000"/>
                                        <p:tgtEl>
                                          <p:spTgt spid="7">
                                            <p:graphicEl>
                                              <a:dgm id="{CCADE2A0-5314-41AF-A51C-20C773D20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62EA92-6CC9-4B8C-84C9-FFBC608C2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7">
                                            <p:graphicEl>
                                              <a:dgm id="{A562EA92-6CC9-4B8C-84C9-FFBC608C26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3E206C-53EA-41E1-8FFA-073B65904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7">
                                            <p:graphicEl>
                                              <a:dgm id="{6B3E206C-53EA-41E1-8FFA-073B65904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A54BD8-4E2C-4406-A9A8-18F8663D8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7">
                                            <p:graphicEl>
                                              <a:dgm id="{FFA54BD8-4E2C-4406-A9A8-18F8663D88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Graphic spid="7" grpId="0" uiExpand="1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9676" y="391831"/>
            <a:ext cx="6206480" cy="720080"/>
          </a:xfrm>
        </p:spPr>
        <p:txBody>
          <a:bodyPr>
            <a:normAutofit fontScale="90000"/>
          </a:bodyPr>
          <a:lstStyle/>
          <a:p>
            <a:r>
              <a:rPr lang="ky-KG" b="1" dirty="0">
                <a:solidFill>
                  <a:srgbClr val="C00000"/>
                </a:solidFill>
              </a:rPr>
              <a:t>Миграциялык агым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37006863"/>
              </p:ext>
            </p:extLst>
          </p:nvPr>
        </p:nvGraphicFramePr>
        <p:xfrm>
          <a:off x="6648511" y="2143930"/>
          <a:ext cx="5107514" cy="2629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901644"/>
              </p:ext>
            </p:extLst>
          </p:nvPr>
        </p:nvGraphicFramePr>
        <p:xfrm>
          <a:off x="632462" y="2224126"/>
          <a:ext cx="5175506" cy="254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6648511" y="2263795"/>
            <a:ext cx="5040560" cy="2390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2462" y="2273885"/>
            <a:ext cx="5175506" cy="23799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920494" y="1276949"/>
            <a:ext cx="4032448" cy="8669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/>
              <a:t> </a:t>
            </a:r>
            <a:r>
              <a:rPr lang="ky-KG" sz="2400" b="1" dirty="0">
                <a:solidFill>
                  <a:srgbClr val="002060"/>
                </a:solidFill>
              </a:rPr>
              <a:t>Ички миграция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322791" y="1273654"/>
            <a:ext cx="4198738" cy="68545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/>
              <a:t> </a:t>
            </a:r>
            <a:r>
              <a:rPr lang="ky-KG" sz="2400" b="1" dirty="0">
                <a:solidFill>
                  <a:srgbClr val="002060"/>
                </a:solidFill>
              </a:rPr>
              <a:t>Тышкы  миграция</a:t>
            </a:r>
            <a:endParaRPr lang="ru-RU" sz="2400" dirty="0"/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1199456" y="4787903"/>
            <a:ext cx="3960440" cy="1743449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/>
              <a:t> </a:t>
            </a:r>
            <a:r>
              <a:rPr lang="ky-KG" sz="2400" dirty="0">
                <a:solidFill>
                  <a:srgbClr val="002060"/>
                </a:solidFill>
              </a:rPr>
              <a:t>Өз өлкөсүнөн чет     өлкөгө кетсе </a:t>
            </a:r>
            <a:r>
              <a:rPr lang="ky-KG" sz="2400" b="1" dirty="0">
                <a:solidFill>
                  <a:srgbClr val="002060"/>
                </a:solidFill>
              </a:rPr>
              <a:t>«Эмиграция» д.а.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7296583" y="4773706"/>
            <a:ext cx="3744416" cy="1757645"/>
          </a:xfrm>
          <a:prstGeom prst="flowChartPunchedTape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/>
              <a:t> </a:t>
            </a:r>
            <a:r>
              <a:rPr lang="ky-KG" sz="2400" dirty="0">
                <a:solidFill>
                  <a:srgbClr val="002060"/>
                </a:solidFill>
              </a:rPr>
              <a:t>Башка өлкөдөн келсе «</a:t>
            </a:r>
            <a:r>
              <a:rPr lang="ky-KG" sz="2400" b="1" dirty="0">
                <a:solidFill>
                  <a:srgbClr val="002060"/>
                </a:solidFill>
              </a:rPr>
              <a:t>иммиграция» д.а.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5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10" grpId="0">
        <p:bldAsOne/>
      </p:bldGraphic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182" y="407548"/>
            <a:ext cx="8798817" cy="713538"/>
          </a:xfrm>
        </p:spPr>
        <p:txBody>
          <a:bodyPr>
            <a:normAutofit fontScale="90000"/>
          </a:bodyPr>
          <a:lstStyle/>
          <a:p>
            <a:r>
              <a:rPr lang="ky-KG" sz="4000" b="1" dirty="0">
                <a:solidFill>
                  <a:srgbClr val="002060"/>
                </a:solidFill>
              </a:rPr>
              <a:t>Долбоордук программалардын </a:t>
            </a:r>
            <a:br>
              <a:rPr lang="ky-KG" sz="4000" b="1" dirty="0">
                <a:solidFill>
                  <a:srgbClr val="002060"/>
                </a:solidFill>
              </a:rPr>
            </a:br>
            <a:r>
              <a:rPr lang="ky-KG" sz="4000" b="1" dirty="0">
                <a:solidFill>
                  <a:srgbClr val="002060"/>
                </a:solidFill>
              </a:rPr>
              <a:t> багыты:</a:t>
            </a:r>
            <a:endParaRPr lang="ru-RU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740040"/>
              </p:ext>
            </p:extLst>
          </p:nvPr>
        </p:nvGraphicFramePr>
        <p:xfrm>
          <a:off x="457200" y="612126"/>
          <a:ext cx="2580765" cy="4817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 rot="1259769">
            <a:off x="2920412" y="4377738"/>
            <a:ext cx="1584176" cy="43204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439331" y="3982101"/>
            <a:ext cx="4876366" cy="2130885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800" dirty="0">
                <a:solidFill>
                  <a:srgbClr val="002060"/>
                </a:solidFill>
              </a:rPr>
              <a:t>өспүрүмдөр менен жаштарда  жергиликтүү коомчулуктун өнүгүүсүн  пландоого жана аткарылышына  катыштыруу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692481" y="1679114"/>
            <a:ext cx="4680119" cy="21336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800" dirty="0">
                <a:solidFill>
                  <a:srgbClr val="002060"/>
                </a:solidFill>
              </a:rPr>
              <a:t>Өспүрүмдөр менен жаштарды өз жашоосу жана бакубаттуулугу үчүн  мааниси бар маселелерди чечүүгө  катыштыруу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0865210">
            <a:off x="3073135" y="2757395"/>
            <a:ext cx="1584176" cy="43204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Перепись населения Украины планируют провести в ноябре-декабре 2020 года /  ГОРДО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459" y="4057243"/>
            <a:ext cx="2620542" cy="204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81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30E7E0-5F09-4265-B26C-7CD68B2F0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330E7E0-5F09-4265-B26C-7CD68B2F0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EE98F0-639E-4D1F-955A-52B6BCDA9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5EE98F0-639E-4D1F-955A-52B6BCDA94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3F83C6-23D9-4CD2-8DB1-EEF471EF0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3D3F83C6-23D9-4CD2-8DB1-EEF471EF0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0BD9CD-15B8-462A-A2CB-AED93A0B8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790BD9CD-15B8-462A-A2CB-AED93A0B8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A7A1EB-5669-4E05-8CB0-E71FD9B81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C6A7A1EB-5669-4E05-8CB0-E71FD9B81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P spid="5" grpId="0" animBg="1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368660"/>
            <a:ext cx="5508612" cy="504056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002060"/>
                </a:solidFill>
              </a:rPr>
              <a:t>Долбоолордун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жардамы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менен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11424" y="1052736"/>
            <a:ext cx="10972800" cy="5256584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ky-KG" dirty="0">
                <a:solidFill>
                  <a:srgbClr val="002060"/>
                </a:solidFill>
              </a:rPr>
              <a:t> </a:t>
            </a:r>
            <a:endParaRPr lang="ky-KG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11341847"/>
              </p:ext>
            </p:extLst>
          </p:nvPr>
        </p:nvGraphicFramePr>
        <p:xfrm>
          <a:off x="1127448" y="872716"/>
          <a:ext cx="10297144" cy="5680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46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7C6C42F-EC7C-40AE-8675-1209E8612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77C6C42F-EC7C-40AE-8675-1209E8612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9E7EC4-0DD2-416D-A59F-3BF14C357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E49E7EC4-0DD2-416D-A59F-3BF14C357E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2D1ECE-782A-4350-B82E-DC6A48194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>
                                            <p:graphicEl>
                                              <a:dgm id="{412D1ECE-782A-4350-B82E-DC6A48194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4CF02E-DF0E-4CF3-9C14-91D7C0009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>
                                            <p:graphicEl>
                                              <a:dgm id="{784CF02E-DF0E-4CF3-9C14-91D7C0009A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F190DF2-CA87-4896-877E-3EB04C636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>
                                            <p:graphicEl>
                                              <a:dgm id="{9F190DF2-CA87-4896-877E-3EB04C636F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76A4BF-0974-4587-9ABA-FE7B5058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>
                                            <p:graphicEl>
                                              <a:dgm id="{BB76A4BF-0974-4587-9ABA-FE7B50588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46400A-1824-4994-BC2D-B0E6E412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>
                                            <p:graphicEl>
                                              <a:dgm id="{A346400A-1824-4994-BC2D-B0E6E412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3B91D2-27A1-476A-950A-4425A0E3F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>
                                            <p:graphicEl>
                                              <a:dgm id="{0D3B91D2-27A1-476A-950A-4425A0E3F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364B70E-BA65-47CD-AFD6-1CB6C09BC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>
                                            <p:graphicEl>
                                              <a:dgm id="{2364B70E-BA65-47CD-AFD6-1CB6C09BC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C0A1A0-8915-4D8B-952F-35CF87AAF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>
                                            <p:graphicEl>
                                              <a:dgm id="{2AC0A1A0-8915-4D8B-952F-35CF87AAFC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55EB9-B18F-4652-BCD2-80E8C6A21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8">
                                            <p:graphicEl>
                                              <a:dgm id="{73C55EB9-B18F-4652-BCD2-80E8C6A21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35422C-CD96-42B8-971B-68A775E9A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8">
                                            <p:graphicEl>
                                              <a:dgm id="{DC35422C-CD96-42B8-971B-68A775E9A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BC0E23-7123-4807-A299-2B5190CFC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8">
                                            <p:graphicEl>
                                              <a:dgm id="{F7BC0E23-7123-4807-A299-2B5190CFCE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28800" y="548680"/>
            <a:ext cx="8915400" cy="7921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y-KG" altLang="ru-RU" sz="3200" b="1" dirty="0">
                <a:solidFill>
                  <a:srgbClr val="FF0000"/>
                </a:solidFill>
              </a:rPr>
              <a:t>Биз кайсы  долбоорлор менен  биргеликте иш алып барабыз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099" name="Объект 4"/>
          <p:cNvSpPr>
            <a:spLocks noGrp="1"/>
          </p:cNvSpPr>
          <p:nvPr>
            <p:ph idx="1"/>
          </p:nvPr>
        </p:nvSpPr>
        <p:spPr>
          <a:xfrm>
            <a:off x="1371600" y="1484784"/>
            <a:ext cx="9296400" cy="475138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None/>
              <a:defRPr/>
            </a:pPr>
            <a:endParaRPr lang="ky-KG" altLang="ru-RU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600" b="1" dirty="0">
                <a:solidFill>
                  <a:srgbClr val="002060"/>
                </a:solidFill>
              </a:rPr>
              <a:t>«</a:t>
            </a:r>
            <a:r>
              <a:rPr lang="en-US" altLang="ru-RU" sz="2600" b="1" dirty="0">
                <a:solidFill>
                  <a:srgbClr val="002060"/>
                </a:solidFill>
              </a:rPr>
              <a:t>SHEA* s GREAT</a:t>
            </a:r>
            <a:r>
              <a:rPr lang="ru-RU" altLang="ru-RU" sz="2600" b="1" dirty="0">
                <a:solidFill>
                  <a:srgbClr val="002060"/>
                </a:solidFill>
              </a:rPr>
              <a:t>»</a:t>
            </a:r>
            <a:r>
              <a:rPr lang="en-US" altLang="ru-RU" sz="2600" b="1" dirty="0">
                <a:solidFill>
                  <a:srgbClr val="002060"/>
                </a:solidFill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</a:rPr>
              <a:t>кыздардын</a:t>
            </a:r>
            <a:r>
              <a:rPr lang="ru-RU" altLang="ru-RU" sz="2800" dirty="0">
                <a:solidFill>
                  <a:srgbClr val="002060"/>
                </a:solidFill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</a:rPr>
              <a:t>укуктарын</a:t>
            </a:r>
            <a:r>
              <a:rPr lang="ru-RU" altLang="ru-RU" sz="2800" dirty="0">
                <a:solidFill>
                  <a:srgbClr val="002060"/>
                </a:solidFill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</a:rPr>
              <a:t>колдоо</a:t>
            </a:r>
            <a:r>
              <a:rPr lang="ru-RU" altLang="ru-RU" sz="2800" dirty="0">
                <a:solidFill>
                  <a:srgbClr val="002060"/>
                </a:solidFill>
              </a:rPr>
              <a:t>- </a:t>
            </a:r>
            <a:r>
              <a:rPr lang="ru-RU" altLang="ru-RU" sz="2800" dirty="0" err="1">
                <a:solidFill>
                  <a:srgbClr val="002060"/>
                </a:solidFill>
              </a:rPr>
              <a:t>технологиялардын</a:t>
            </a:r>
            <a:r>
              <a:rPr lang="ru-RU" altLang="ru-RU" sz="2800" dirty="0">
                <a:solidFill>
                  <a:srgbClr val="002060"/>
                </a:solidFill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</a:rPr>
              <a:t>жана</a:t>
            </a:r>
            <a:r>
              <a:rPr lang="ru-RU" altLang="ru-RU" sz="2800" dirty="0">
                <a:solidFill>
                  <a:srgbClr val="002060"/>
                </a:solidFill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</a:rPr>
              <a:t>ишкерликтин</a:t>
            </a:r>
            <a:r>
              <a:rPr lang="ru-RU" altLang="ru-RU" sz="2800" dirty="0">
                <a:solidFill>
                  <a:srgbClr val="002060"/>
                </a:solidFill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</a:rPr>
              <a:t>өнүгүшү</a:t>
            </a:r>
            <a:r>
              <a:rPr lang="ky-KG" altLang="ru-RU" sz="3600" dirty="0">
                <a:solidFill>
                  <a:srgbClr val="002060"/>
                </a:solidFill>
              </a:rPr>
              <a:t>; </a:t>
            </a:r>
            <a:endParaRPr lang="ky-KG" altLang="ru-RU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ky-KG" altLang="ru-RU" sz="2800" b="1" dirty="0">
                <a:solidFill>
                  <a:srgbClr val="002060"/>
                </a:solidFill>
              </a:rPr>
              <a:t>“Ыйык-Ата журт” </a:t>
            </a:r>
            <a:r>
              <a:rPr lang="ky-KG" altLang="ru-RU" sz="2800" dirty="0">
                <a:solidFill>
                  <a:srgbClr val="002060"/>
                </a:solidFill>
              </a:rPr>
              <a:t>балдарды колдоо интелектуалдык уюму;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ky-KG" altLang="ru-RU" sz="2800" b="1" dirty="0">
                <a:solidFill>
                  <a:srgbClr val="002060"/>
                </a:solidFill>
              </a:rPr>
              <a:t>“Балдарга жана жаштарга жагымдуу Кыргызстан” </a:t>
            </a:r>
            <a:r>
              <a:rPr lang="ky-KG" altLang="ru-RU" sz="2800" dirty="0">
                <a:solidFill>
                  <a:srgbClr val="002060"/>
                </a:solidFill>
              </a:rPr>
              <a:t>демилгесинин алкагында эл аралык толеранттуулук үчүн фонду тарабынан ЮНИСЕФ менен өнөктөштүктө уюштурулган долбоор;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ky-KG" altLang="ru-RU" sz="2800" b="1" dirty="0">
                <a:solidFill>
                  <a:srgbClr val="002060"/>
                </a:solidFill>
              </a:rPr>
              <a:t>“Кыздар илимде” </a:t>
            </a:r>
            <a:r>
              <a:rPr lang="ky-KG" altLang="ru-RU" sz="2800" dirty="0">
                <a:solidFill>
                  <a:srgbClr val="002060"/>
                </a:solidFill>
              </a:rPr>
              <a:t>долбоору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ky-KG" altLang="ru-RU" sz="2800" dirty="0">
                <a:solidFill>
                  <a:srgbClr val="002060"/>
                </a:solidFill>
              </a:rPr>
              <a:t> 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ky-KG" altLang="ru-RU" sz="28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ky-KG" altLang="ru-RU" sz="2800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ky-KG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ky-KG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ky-KG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43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476672"/>
            <a:ext cx="9856079" cy="562074"/>
          </a:xfrm>
        </p:spPr>
        <p:txBody>
          <a:bodyPr>
            <a:noAutofit/>
          </a:bodyPr>
          <a:lstStyle/>
          <a:p>
            <a:r>
              <a:rPr lang="ky-KG" sz="3600" b="1" dirty="0">
                <a:solidFill>
                  <a:srgbClr val="002060"/>
                </a:solidFill>
              </a:rPr>
              <a:t>Биз иштешкен долбоорлор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880412"/>
              </p:ext>
            </p:extLst>
          </p:nvPr>
        </p:nvGraphicFramePr>
        <p:xfrm>
          <a:off x="990600" y="1295400"/>
          <a:ext cx="10439400" cy="2611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038600"/>
            <a:ext cx="3886200" cy="225299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14800"/>
            <a:ext cx="3733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0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77E22E-3997-4350-ACCB-A59053036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D77E22E-3997-4350-ACCB-A59053036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D77E22E-3997-4350-ACCB-A59053036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FD77E22E-3997-4350-ACCB-A59053036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E48035-CD30-4165-81CA-05BB05242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2E48035-CD30-4165-81CA-05BB05242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22E48035-CD30-4165-81CA-05BB05242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22E48035-CD30-4165-81CA-05BB05242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F0C8F7-261E-4AF9-85D0-B6BF07778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4CF0C8F7-261E-4AF9-85D0-B6BF07778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4CF0C8F7-261E-4AF9-85D0-B6BF07778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CF0C8F7-261E-4AF9-85D0-B6BF07778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974BE9-593E-47EC-9523-A9BD65D3D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76974BE9-593E-47EC-9523-A9BD65D3D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76974BE9-593E-47EC-9523-A9BD65D3D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76974BE9-593E-47EC-9523-A9BD65D3D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2B8B0-2C3F-4636-88F3-FFCD9C6C7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3422B8B0-2C3F-4636-88F3-FFCD9C6C7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422B8B0-2C3F-4636-88F3-FFCD9C6C7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3422B8B0-2C3F-4636-88F3-FFCD9C6C7A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4E6D2F-EC18-4159-BCA2-03EB897F1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B24E6D2F-EC18-4159-BCA2-03EB897F1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B24E6D2F-EC18-4159-BCA2-03EB897F1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B24E6D2F-EC18-4159-BCA2-03EB897F1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Autofit/>
          </a:bodyPr>
          <a:lstStyle/>
          <a:p>
            <a:r>
              <a:rPr lang="ky-KG" altLang="ru-RU" sz="2800" b="1" dirty="0">
                <a:solidFill>
                  <a:srgbClr val="002060"/>
                </a:solidFill>
              </a:rPr>
              <a:t>“Балдарга жана жаштарга жагымдуу Кыргызстан”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11175032" cy="55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95506"/>
      </p:ext>
    </p:extLst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9829800" cy="5334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«Таза </a:t>
            </a:r>
            <a:r>
              <a:rPr lang="ru-RU" b="1" dirty="0" err="1">
                <a:solidFill>
                  <a:srgbClr val="002060"/>
                </a:solidFill>
              </a:rPr>
              <a:t>мектеп</a:t>
            </a:r>
            <a:r>
              <a:rPr lang="ru-RU" b="1" dirty="0">
                <a:solidFill>
                  <a:srgbClr val="002060"/>
                </a:solidFill>
              </a:rPr>
              <a:t>» </a:t>
            </a:r>
            <a:r>
              <a:rPr lang="ru-RU" b="1" dirty="0" err="1">
                <a:solidFill>
                  <a:srgbClr val="002060"/>
                </a:solidFill>
              </a:rPr>
              <a:t>долбоорунун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жыйынтыгы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C:\Documents and Settings\Admin\Рабочий стол\IMG-20201104-WA00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9906000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616</Words>
  <Application>Microsoft Office PowerPoint</Application>
  <PresentationFormat>Широкоэкранный</PresentationFormat>
  <Paragraphs>122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Georgia</vt:lpstr>
      <vt:lpstr>Times New Roman</vt:lpstr>
      <vt:lpstr>Wingdings</vt:lpstr>
      <vt:lpstr>Wingdings 3</vt:lpstr>
      <vt:lpstr>Тема Office</vt:lpstr>
      <vt:lpstr>Презентация PowerPoint</vt:lpstr>
      <vt:lpstr>Долбоор деген эмне?:</vt:lpstr>
      <vt:lpstr>Долбоордун алкагында</vt:lpstr>
      <vt:lpstr>Долбоордук программалардын   багыты:</vt:lpstr>
      <vt:lpstr>Долбоолордун жардамы менен</vt:lpstr>
      <vt:lpstr>Биз кайсы  долбоорлор менен  биргеликте иш алып барабыз</vt:lpstr>
      <vt:lpstr>Биз иштешкен долбоорлор</vt:lpstr>
      <vt:lpstr>“Балдарга жана жаштарга жагымдуу Кыргызстан”</vt:lpstr>
      <vt:lpstr>«Таза мектеп» долбоорунун жыйынтыгы</vt:lpstr>
      <vt:lpstr>“Балдарга жана жаштарга жагымдуу Кыргызстан”</vt:lpstr>
      <vt:lpstr>«SHEA* s GREAT»</vt:lpstr>
      <vt:lpstr>Презентация PowerPoint</vt:lpstr>
      <vt:lpstr>“Ыйык Ата-Журт”</vt:lpstr>
      <vt:lpstr>Долбоордун белектери</vt:lpstr>
      <vt:lpstr> Китепсиз бардык тармактагы илим-билимди билүү, дүйнөнү таануу өтө кыйын, китеп окуу менен гана жан дүйнөбүздү азыктандыра алабыз, андыктан  кошумча китептерди окуп изденүүнү  унутпайлы </vt:lpstr>
      <vt:lpstr>    10-11- класстардын катышуусу</vt:lpstr>
      <vt:lpstr>    10-11- класстардын катышуусу</vt:lpstr>
      <vt:lpstr>9-класстардын катышуусу</vt:lpstr>
      <vt:lpstr>9-класстардын катышуусу</vt:lpstr>
      <vt:lpstr>8-класстардын катышуусу</vt:lpstr>
      <vt:lpstr>8-класстардын катышуусу</vt:lpstr>
      <vt:lpstr>7-класстардын катышуусу</vt:lpstr>
      <vt:lpstr>7-класстардын катышуусу</vt:lpstr>
      <vt:lpstr>6-класстардын катышуусу</vt:lpstr>
      <vt:lpstr>6-класстардын катышуусу</vt:lpstr>
      <vt:lpstr>5-класстардын катышуусу</vt:lpstr>
      <vt:lpstr>5-класстардын катышуусу</vt:lpstr>
      <vt:lpstr>1-чейректин катышуусу </vt:lpstr>
      <vt:lpstr>Эл каттоо </vt:lpstr>
      <vt:lpstr>Презентация PowerPoint</vt:lpstr>
      <vt:lpstr>Калктын жыштыгы </vt:lpstr>
      <vt:lpstr>   Миграция </vt:lpstr>
      <vt:lpstr>Кыштактар </vt:lpstr>
      <vt:lpstr>Миграциялык агым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Lenovo</cp:lastModifiedBy>
  <cp:revision>160</cp:revision>
  <dcterms:created xsi:type="dcterms:W3CDTF">2018-03-09T15:08:22Z</dcterms:created>
  <dcterms:modified xsi:type="dcterms:W3CDTF">2022-12-10T05:38:48Z</dcterms:modified>
</cp:coreProperties>
</file>